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C10CA8-F746-441B-8385-77B5BB20A8EB}" v="259" dt="2023-05-29T12:37:42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신 민주" userId="226c700f1e755a72" providerId="LiveId" clId="{09C10CA8-F746-441B-8385-77B5BB20A8EB}"/>
    <pc:docChg chg="undo redo custSel modSld">
      <pc:chgData name="신 민주" userId="226c700f1e755a72" providerId="LiveId" clId="{09C10CA8-F746-441B-8385-77B5BB20A8EB}" dt="2023-05-29T12:37:42.098" v="580"/>
      <pc:docMkLst>
        <pc:docMk/>
      </pc:docMkLst>
      <pc:sldChg chg="addSp delSp modSp mod modTransition delAnim modAnim">
        <pc:chgData name="신 민주" userId="226c700f1e755a72" providerId="LiveId" clId="{09C10CA8-F746-441B-8385-77B5BB20A8EB}" dt="2023-05-29T12:31:57.006" v="547"/>
        <pc:sldMkLst>
          <pc:docMk/>
          <pc:sldMk cId="0" sldId="256"/>
        </pc:sldMkLst>
        <pc:picChg chg="add del mod">
          <ac:chgData name="신 민주" userId="226c700f1e755a72" providerId="LiveId" clId="{09C10CA8-F746-441B-8385-77B5BB20A8EB}" dt="2023-05-29T12:15:40.069" v="519" actId="478"/>
          <ac:picMkLst>
            <pc:docMk/>
            <pc:sldMk cId="0" sldId="256"/>
            <ac:picMk id="5" creationId="{6FF6306A-99A5-FC28-4B45-690259A0E0D5}"/>
          </ac:picMkLst>
        </pc:picChg>
        <pc:picChg chg="add del mod">
          <ac:chgData name="신 민주" userId="226c700f1e755a72" providerId="LiveId" clId="{09C10CA8-F746-441B-8385-77B5BB20A8EB}" dt="2023-05-29T12:27:55.808" v="522"/>
          <ac:picMkLst>
            <pc:docMk/>
            <pc:sldMk cId="0" sldId="256"/>
            <ac:picMk id="28" creationId="{E165F8EB-C9D8-27DB-C89F-6D2EABF1340F}"/>
          </ac:picMkLst>
        </pc:picChg>
        <pc:picChg chg="add del mod">
          <ac:chgData name="신 민주" userId="226c700f1e755a72" providerId="LiveId" clId="{09C10CA8-F746-441B-8385-77B5BB20A8EB}" dt="2023-05-29T12:27:59.728" v="523" actId="478"/>
          <ac:picMkLst>
            <pc:docMk/>
            <pc:sldMk cId="0" sldId="256"/>
            <ac:picMk id="29" creationId="{9D8D50C8-A5D4-CDC4-6D38-1FD9FB634CB8}"/>
          </ac:picMkLst>
        </pc:picChg>
        <pc:picChg chg="add del mod">
          <ac:chgData name="신 민주" userId="226c700f1e755a72" providerId="LiveId" clId="{09C10CA8-F746-441B-8385-77B5BB20A8EB}" dt="2023-05-29T12:28:37.463" v="526"/>
          <ac:picMkLst>
            <pc:docMk/>
            <pc:sldMk cId="0" sldId="256"/>
            <ac:picMk id="39" creationId="{5641A6B6-8792-2A50-E21B-CE453A96BA60}"/>
          </ac:picMkLst>
        </pc:picChg>
        <pc:picChg chg="add del mod">
          <ac:chgData name="신 민주" userId="226c700f1e755a72" providerId="LiveId" clId="{09C10CA8-F746-441B-8385-77B5BB20A8EB}" dt="2023-05-29T12:28:46.393" v="528"/>
          <ac:picMkLst>
            <pc:docMk/>
            <pc:sldMk cId="0" sldId="256"/>
            <ac:picMk id="40" creationId="{F34B02DA-504C-0120-1D0D-D5808D4A6A14}"/>
          </ac:picMkLst>
        </pc:picChg>
        <pc:picChg chg="add del mod ord">
          <ac:chgData name="신 민주" userId="226c700f1e755a72" providerId="LiveId" clId="{09C10CA8-F746-441B-8385-77B5BB20A8EB}" dt="2023-05-29T12:31:46.413" v="529"/>
          <ac:picMkLst>
            <pc:docMk/>
            <pc:sldMk cId="0" sldId="256"/>
            <ac:picMk id="43" creationId="{02E0C06D-0250-8AED-011C-703FC9825610}"/>
          </ac:picMkLst>
        </pc:picChg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56"/>
            <ac:picMk id="44" creationId="{36E8E8A6-B29F-CAE0-F9CE-3C2B595A8F91}"/>
          </ac:picMkLst>
        </pc:picChg>
        <pc:picChg chg="add del mod ord">
          <ac:chgData name="신 민주" userId="226c700f1e755a72" providerId="LiveId" clId="{09C10CA8-F746-441B-8385-77B5BB20A8EB}" dt="2023-05-29T12:31:57.006" v="547"/>
          <ac:picMkLst>
            <pc:docMk/>
            <pc:sldMk cId="0" sldId="256"/>
            <ac:picMk id="45" creationId="{E32F0F62-C715-541C-4490-13A045C17ECF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06.710" v="548" actId="478"/>
        <pc:sldMkLst>
          <pc:docMk/>
          <pc:sldMk cId="0" sldId="257"/>
        </pc:sldMkLst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57"/>
            <ac:picMk id="25" creationId="{351818C9-8338-E55B-C4DC-8E31040AD42B}"/>
          </ac:picMkLst>
        </pc:picChg>
        <pc:picChg chg="add del mod ord">
          <ac:chgData name="신 민주" userId="226c700f1e755a72" providerId="LiveId" clId="{09C10CA8-F746-441B-8385-77B5BB20A8EB}" dt="2023-05-29T12:32:06.710" v="548" actId="478"/>
          <ac:picMkLst>
            <pc:docMk/>
            <pc:sldMk cId="0" sldId="257"/>
            <ac:picMk id="41" creationId="{C2D58196-C892-2397-300E-C957329B3D45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08.687" v="549" actId="478"/>
        <pc:sldMkLst>
          <pc:docMk/>
          <pc:sldMk cId="0" sldId="258"/>
        </pc:sldMkLst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58"/>
            <ac:picMk id="10" creationId="{FDD18413-DA1E-00B6-06F4-C5036B3EC4D5}"/>
          </ac:picMkLst>
        </pc:picChg>
        <pc:picChg chg="add del mod ord">
          <ac:chgData name="신 민주" userId="226c700f1e755a72" providerId="LiveId" clId="{09C10CA8-F746-441B-8385-77B5BB20A8EB}" dt="2023-05-29T12:32:08.687" v="549" actId="478"/>
          <ac:picMkLst>
            <pc:docMk/>
            <pc:sldMk cId="0" sldId="258"/>
            <ac:picMk id="12" creationId="{89B07C60-30EF-3DF5-3E88-270837CB1F53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11.379" v="550" actId="478"/>
        <pc:sldMkLst>
          <pc:docMk/>
          <pc:sldMk cId="0" sldId="259"/>
        </pc:sldMkLst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59"/>
            <ac:picMk id="7" creationId="{DB915355-FE38-4D6B-6415-488C61A04542}"/>
          </ac:picMkLst>
        </pc:picChg>
        <pc:picChg chg="add del mod ord">
          <ac:chgData name="신 민주" userId="226c700f1e755a72" providerId="LiveId" clId="{09C10CA8-F746-441B-8385-77B5BB20A8EB}" dt="2023-05-29T12:32:11.379" v="550" actId="478"/>
          <ac:picMkLst>
            <pc:docMk/>
            <pc:sldMk cId="0" sldId="259"/>
            <ac:picMk id="8" creationId="{7CF92682-387E-4532-44C9-CA443B3BC498}"/>
          </ac:picMkLst>
        </pc:picChg>
        <pc:picChg chg="mod">
          <ac:chgData name="신 민주" userId="226c700f1e755a72" providerId="LiveId" clId="{09C10CA8-F746-441B-8385-77B5BB20A8EB}" dt="2023-05-29T10:06:19.932" v="2" actId="1076"/>
          <ac:picMkLst>
            <pc:docMk/>
            <pc:sldMk cId="0" sldId="259"/>
            <ac:picMk id="15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09:48.922" v="34" actId="1076"/>
          <ac:picMkLst>
            <pc:docMk/>
            <pc:sldMk cId="0" sldId="259"/>
            <ac:picMk id="36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10:19.610" v="38" actId="1076"/>
          <ac:picMkLst>
            <pc:docMk/>
            <pc:sldMk cId="0" sldId="259"/>
            <ac:picMk id="37" creationId="{00000000-0000-0000-0000-000000000000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14.451" v="551" actId="478"/>
        <pc:sldMkLst>
          <pc:docMk/>
          <pc:sldMk cId="0" sldId="260"/>
        </pc:sldMkLst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0"/>
            <ac:picMk id="5" creationId="{6048223E-7D26-3293-2EBB-50863C5BA443}"/>
          </ac:picMkLst>
        </pc:picChg>
        <pc:picChg chg="add del mod ord">
          <ac:chgData name="신 민주" userId="226c700f1e755a72" providerId="LiveId" clId="{09C10CA8-F746-441B-8385-77B5BB20A8EB}" dt="2023-05-29T12:32:14.451" v="551" actId="478"/>
          <ac:picMkLst>
            <pc:docMk/>
            <pc:sldMk cId="0" sldId="260"/>
            <ac:picMk id="7" creationId="{2AA10F6F-5F30-B212-882C-54FF2C6CD7C7}"/>
          </ac:picMkLst>
        </pc:picChg>
        <pc:picChg chg="mod">
          <ac:chgData name="신 민주" userId="226c700f1e755a72" providerId="LiveId" clId="{09C10CA8-F746-441B-8385-77B5BB20A8EB}" dt="2023-05-29T10:10:54.162" v="42" actId="1076"/>
          <ac:picMkLst>
            <pc:docMk/>
            <pc:sldMk cId="0" sldId="260"/>
            <ac:picMk id="25" creationId="{00000000-0000-0000-0000-000000000000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17.649" v="552" actId="478"/>
        <pc:sldMkLst>
          <pc:docMk/>
          <pc:sldMk cId="0" sldId="261"/>
        </pc:sldMkLst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1"/>
            <ac:picMk id="4" creationId="{23E1007B-8CF2-8E8A-D425-E5AB40F81950}"/>
          </ac:picMkLst>
        </pc:picChg>
        <pc:picChg chg="add del mod ord">
          <ac:chgData name="신 민주" userId="226c700f1e755a72" providerId="LiveId" clId="{09C10CA8-F746-441B-8385-77B5BB20A8EB}" dt="2023-05-29T12:32:17.649" v="552" actId="478"/>
          <ac:picMkLst>
            <pc:docMk/>
            <pc:sldMk cId="0" sldId="261"/>
            <ac:picMk id="5" creationId="{A07AC4AD-062B-908E-E636-B2F7946B01A2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20.131" v="553" actId="478"/>
        <pc:sldMkLst>
          <pc:docMk/>
          <pc:sldMk cId="0" sldId="262"/>
        </pc:sldMkLst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2"/>
            <ac:picMk id="4" creationId="{D2E20FC9-6F20-5630-16FD-9A2E9ED620ED}"/>
          </ac:picMkLst>
        </pc:picChg>
        <pc:picChg chg="add del mod ord">
          <ac:chgData name="신 민주" userId="226c700f1e755a72" providerId="LiveId" clId="{09C10CA8-F746-441B-8385-77B5BB20A8EB}" dt="2023-05-29T12:32:20.131" v="553" actId="478"/>
          <ac:picMkLst>
            <pc:docMk/>
            <pc:sldMk cId="0" sldId="262"/>
            <ac:picMk id="12" creationId="{5CDDDE76-E1C9-4237-C745-BE979FEF1ED5}"/>
          </ac:picMkLst>
        </pc:picChg>
        <pc:picChg chg="mod">
          <ac:chgData name="신 민주" userId="226c700f1e755a72" providerId="LiveId" clId="{09C10CA8-F746-441B-8385-77B5BB20A8EB}" dt="2023-05-29T10:11:27.701" v="48" actId="1076"/>
          <ac:picMkLst>
            <pc:docMk/>
            <pc:sldMk cId="0" sldId="262"/>
            <ac:picMk id="22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12:05.732" v="52" actId="1076"/>
          <ac:picMkLst>
            <pc:docMk/>
            <pc:sldMk cId="0" sldId="262"/>
            <ac:picMk id="34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13:27.977" v="65" actId="1076"/>
          <ac:picMkLst>
            <pc:docMk/>
            <pc:sldMk cId="0" sldId="262"/>
            <ac:picMk id="35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13:05.706" v="61" actId="1076"/>
          <ac:picMkLst>
            <pc:docMk/>
            <pc:sldMk cId="0" sldId="262"/>
            <ac:picMk id="36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12:43.142" v="57" actId="1076"/>
          <ac:picMkLst>
            <pc:docMk/>
            <pc:sldMk cId="0" sldId="262"/>
            <ac:picMk id="37" creationId="{00000000-0000-0000-0000-000000000000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22.689" v="554" actId="478"/>
        <pc:sldMkLst>
          <pc:docMk/>
          <pc:sldMk cId="0" sldId="263"/>
        </pc:sldMkLst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3"/>
            <ac:picMk id="4" creationId="{D740805B-C7D0-A408-65BC-286D79E4EB0F}"/>
          </ac:picMkLst>
        </pc:picChg>
        <pc:picChg chg="add del mod ord">
          <ac:chgData name="신 민주" userId="226c700f1e755a72" providerId="LiveId" clId="{09C10CA8-F746-441B-8385-77B5BB20A8EB}" dt="2023-05-29T12:32:22.689" v="554" actId="478"/>
          <ac:picMkLst>
            <pc:docMk/>
            <pc:sldMk cId="0" sldId="263"/>
            <ac:picMk id="5" creationId="{8AFFE77C-9D5F-16D3-9EED-71529F0A77C1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24.519" v="555" actId="478"/>
        <pc:sldMkLst>
          <pc:docMk/>
          <pc:sldMk cId="0" sldId="264"/>
        </pc:sldMkLst>
        <pc:spChg chg="add mod">
          <ac:chgData name="신 민주" userId="226c700f1e755a72" providerId="LiveId" clId="{09C10CA8-F746-441B-8385-77B5BB20A8EB}" dt="2023-05-29T10:17:36.386" v="97" actId="208"/>
          <ac:spMkLst>
            <pc:docMk/>
            <pc:sldMk cId="0" sldId="264"/>
            <ac:spMk id="2" creationId="{113797D4-0019-8832-1A44-30C0E770C31D}"/>
          </ac:spMkLst>
        </pc:spChg>
        <pc:spChg chg="add mod">
          <ac:chgData name="신 민주" userId="226c700f1e755a72" providerId="LiveId" clId="{09C10CA8-F746-441B-8385-77B5BB20A8EB}" dt="2023-05-29T11:32:05.128" v="479" actId="1076"/>
          <ac:spMkLst>
            <pc:docMk/>
            <pc:sldMk cId="0" sldId="264"/>
            <ac:spMk id="11" creationId="{F65E78F0-D1DE-F762-41E5-2D574A2561C1}"/>
          </ac:spMkLst>
        </pc:spChg>
        <pc:spChg chg="add del mod">
          <ac:chgData name="신 민주" userId="226c700f1e755a72" providerId="LiveId" clId="{09C10CA8-F746-441B-8385-77B5BB20A8EB}" dt="2023-05-29T11:31:54.412" v="476" actId="478"/>
          <ac:spMkLst>
            <pc:docMk/>
            <pc:sldMk cId="0" sldId="264"/>
            <ac:spMk id="13" creationId="{E0AFE10D-85B4-9F87-FA43-17A0BF78FC41}"/>
          </ac:spMkLst>
        </pc:spChg>
        <pc:spChg chg="add mod">
          <ac:chgData name="신 민주" userId="226c700f1e755a72" providerId="LiveId" clId="{09C10CA8-F746-441B-8385-77B5BB20A8EB}" dt="2023-05-29T11:33:18.454" v="493" actId="1076"/>
          <ac:spMkLst>
            <pc:docMk/>
            <pc:sldMk cId="0" sldId="264"/>
            <ac:spMk id="16" creationId="{F7ACA4F3-EC69-AC26-7CFF-2F8C5BDF0A5A}"/>
          </ac:spMkLst>
        </pc:spChg>
        <pc:grpChg chg="mod">
          <ac:chgData name="신 민주" userId="226c700f1e755a72" providerId="LiveId" clId="{09C10CA8-F746-441B-8385-77B5BB20A8EB}" dt="2023-05-29T11:28:30.122" v="384"/>
          <ac:grpSpMkLst>
            <pc:docMk/>
            <pc:sldMk cId="0" sldId="264"/>
            <ac:grpSpMk id="7" creationId="{5C950C46-A99E-FB01-BA45-6D20C939C915}"/>
          </ac:grpSpMkLst>
        </pc:grpChg>
        <pc:grpChg chg="del mod">
          <ac:chgData name="신 민주" userId="226c700f1e755a72" providerId="LiveId" clId="{09C10CA8-F746-441B-8385-77B5BB20A8EB}" dt="2023-05-29T10:16:47.944" v="90" actId="478"/>
          <ac:grpSpMkLst>
            <pc:docMk/>
            <pc:sldMk cId="0" sldId="264"/>
            <ac:grpSpMk id="1003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5:54.059" v="82" actId="478"/>
          <ac:grpSpMkLst>
            <pc:docMk/>
            <pc:sldMk cId="0" sldId="264"/>
            <ac:grpSpMk id="1004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5:02.280" v="77" actId="478"/>
          <ac:grpSpMkLst>
            <pc:docMk/>
            <pc:sldMk cId="0" sldId="264"/>
            <ac:grpSpMk id="1005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5:05.135" v="79" actId="478"/>
          <ac:grpSpMkLst>
            <pc:docMk/>
            <pc:sldMk cId="0" sldId="264"/>
            <ac:grpSpMk id="1006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5:06.063" v="80" actId="478"/>
          <ac:grpSpMkLst>
            <pc:docMk/>
            <pc:sldMk cId="0" sldId="264"/>
            <ac:grpSpMk id="1007" creationId="{00000000-0000-0000-0000-000000000000}"/>
          </ac:grpSpMkLst>
        </pc:grpChg>
        <pc:grpChg chg="mod">
          <ac:chgData name="신 민주" userId="226c700f1e755a72" providerId="LiveId" clId="{09C10CA8-F746-441B-8385-77B5BB20A8EB}" dt="2023-05-29T11:31:57.567" v="477" actId="1076"/>
          <ac:grpSpMkLst>
            <pc:docMk/>
            <pc:sldMk cId="0" sldId="264"/>
            <ac:grpSpMk id="1008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5:04.314" v="78" actId="478"/>
          <ac:grpSpMkLst>
            <pc:docMk/>
            <pc:sldMk cId="0" sldId="264"/>
            <ac:grpSpMk id="1009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5:00.359" v="76" actId="478"/>
          <ac:grpSpMkLst>
            <pc:docMk/>
            <pc:sldMk cId="0" sldId="264"/>
            <ac:grpSpMk id="1010" creationId="{00000000-0000-0000-0000-000000000000}"/>
          </ac:grpSpMkLst>
        </pc:grpChg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4"/>
            <ac:picMk id="5" creationId="{D6C70FCF-D821-40DD-0C95-2D9335833A19}"/>
          </ac:picMkLst>
        </pc:picChg>
        <pc:picChg chg="add del mod ord">
          <ac:chgData name="신 민주" userId="226c700f1e755a72" providerId="LiveId" clId="{09C10CA8-F746-441B-8385-77B5BB20A8EB}" dt="2023-05-29T12:32:24.519" v="555" actId="478"/>
          <ac:picMkLst>
            <pc:docMk/>
            <pc:sldMk cId="0" sldId="264"/>
            <ac:picMk id="7" creationId="{AACE6D03-5D25-5866-1DE4-DAF46B588ECE}"/>
          </ac:picMkLst>
        </pc:picChg>
        <pc:picChg chg="mod">
          <ac:chgData name="신 민주" userId="226c700f1e755a72" providerId="LiveId" clId="{09C10CA8-F746-441B-8385-77B5BB20A8EB}" dt="2023-05-29T11:33:18.895" v="495" actId="1076"/>
          <ac:picMkLst>
            <pc:docMk/>
            <pc:sldMk cId="0" sldId="264"/>
            <ac:picMk id="27" creationId="{00000000-0000-0000-0000-000000000000}"/>
          </ac:picMkLst>
        </pc:picChg>
        <pc:inkChg chg="add del mod">
          <ac:chgData name="신 민주" userId="226c700f1e755a72" providerId="LiveId" clId="{09C10CA8-F746-441B-8385-77B5BB20A8EB}" dt="2023-05-29T11:28:30.827" v="385" actId="9405"/>
          <ac:inkMkLst>
            <pc:docMk/>
            <pc:sldMk cId="0" sldId="264"/>
            <ac:inkMk id="4" creationId="{5208AA40-A4B4-40EB-EB32-C69FA701CA7C}"/>
          </ac:inkMkLst>
        </pc:inkChg>
        <pc:inkChg chg="add del mod">
          <ac:chgData name="신 민주" userId="226c700f1e755a72" providerId="LiveId" clId="{09C10CA8-F746-441B-8385-77B5BB20A8EB}" dt="2023-05-29T11:28:30.122" v="384"/>
          <ac:inkMkLst>
            <pc:docMk/>
            <pc:sldMk cId="0" sldId="264"/>
            <ac:inkMk id="5" creationId="{D9E2577A-B5EA-2BCB-C911-103B71B571EF}"/>
          </ac:inkMkLst>
        </pc:inkChg>
        <pc:cxnChg chg="add mod">
          <ac:chgData name="신 민주" userId="226c700f1e755a72" providerId="LiveId" clId="{09C10CA8-F746-441B-8385-77B5BB20A8EB}" dt="2023-05-29T11:32:02.223" v="478" actId="14100"/>
          <ac:cxnSpMkLst>
            <pc:docMk/>
            <pc:sldMk cId="0" sldId="264"/>
            <ac:cxnSpMk id="10" creationId="{306E83BD-B557-C840-9CF2-9D23B06FC58C}"/>
          </ac:cxnSpMkLst>
        </pc:cxnChg>
      </pc:sldChg>
      <pc:sldChg chg="addSp delSp modSp mod modTransition delAnim modAnim">
        <pc:chgData name="신 민주" userId="226c700f1e755a72" providerId="LiveId" clId="{09C10CA8-F746-441B-8385-77B5BB20A8EB}" dt="2023-05-29T12:32:26.590" v="556" actId="478"/>
        <pc:sldMkLst>
          <pc:docMk/>
          <pc:sldMk cId="0" sldId="265"/>
        </pc:sldMkLst>
        <pc:spChg chg="add mod">
          <ac:chgData name="신 민주" userId="226c700f1e755a72" providerId="LiveId" clId="{09C10CA8-F746-441B-8385-77B5BB20A8EB}" dt="2023-05-29T10:17:58.355" v="106" actId="1076"/>
          <ac:spMkLst>
            <pc:docMk/>
            <pc:sldMk cId="0" sldId="265"/>
            <ac:spMk id="2" creationId="{CB87DA77-5F95-8181-41CA-06DBE24A844B}"/>
          </ac:spMkLst>
        </pc:spChg>
        <pc:grpChg chg="add del mod">
          <ac:chgData name="신 민주" userId="226c700f1e755a72" providerId="LiveId" clId="{09C10CA8-F746-441B-8385-77B5BB20A8EB}" dt="2023-05-29T10:32:34.510" v="212" actId="478"/>
          <ac:grpSpMkLst>
            <pc:docMk/>
            <pc:sldMk cId="0" sldId="265"/>
            <ac:grpSpMk id="4" creationId="{4E17ECFD-5373-28B6-1FD3-796431EC1F60}"/>
          </ac:grpSpMkLst>
        </pc:grpChg>
        <pc:grpChg chg="mod">
          <ac:chgData name="신 민주" userId="226c700f1e755a72" providerId="LiveId" clId="{09C10CA8-F746-441B-8385-77B5BB20A8EB}" dt="2023-05-29T10:18:28.090" v="113" actId="1076"/>
          <ac:grpSpMkLst>
            <pc:docMk/>
            <pc:sldMk cId="0" sldId="265"/>
            <ac:grpSpMk id="1001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7:42.734" v="98" actId="478"/>
          <ac:grpSpMkLst>
            <pc:docMk/>
            <pc:sldMk cId="0" sldId="265"/>
            <ac:grpSpMk id="1003" creationId="{00000000-0000-0000-0000-000000000000}"/>
          </ac:grpSpMkLst>
        </pc:grpChg>
        <pc:grpChg chg="mod ord">
          <ac:chgData name="신 민주" userId="226c700f1e755a72" providerId="LiveId" clId="{09C10CA8-F746-441B-8385-77B5BB20A8EB}" dt="2023-05-29T10:18:30.765" v="115" actId="1076"/>
          <ac:grpSpMkLst>
            <pc:docMk/>
            <pc:sldMk cId="0" sldId="265"/>
            <ac:grpSpMk id="1004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7:52.294" v="103" actId="478"/>
          <ac:grpSpMkLst>
            <pc:docMk/>
            <pc:sldMk cId="0" sldId="265"/>
            <ac:grpSpMk id="1005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7:49.391" v="101" actId="478"/>
          <ac:grpSpMkLst>
            <pc:docMk/>
            <pc:sldMk cId="0" sldId="265"/>
            <ac:grpSpMk id="1006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7:54.048" v="104" actId="478"/>
          <ac:grpSpMkLst>
            <pc:docMk/>
            <pc:sldMk cId="0" sldId="265"/>
            <ac:grpSpMk id="1007" creationId="{00000000-0000-0000-0000-000000000000}"/>
          </ac:grpSpMkLst>
        </pc:grpChg>
        <pc:grpChg chg="mod">
          <ac:chgData name="신 민주" userId="226c700f1e755a72" providerId="LiveId" clId="{09C10CA8-F746-441B-8385-77B5BB20A8EB}" dt="2023-05-29T10:21:51.915" v="137" actId="1076"/>
          <ac:grpSpMkLst>
            <pc:docMk/>
            <pc:sldMk cId="0" sldId="265"/>
            <ac:grpSpMk id="1009" creationId="{00000000-0000-0000-0000-000000000000}"/>
          </ac:grpSpMkLst>
        </pc:grpChg>
        <pc:picChg chg="mod">
          <ac:chgData name="신 민주" userId="226c700f1e755a72" providerId="LiveId" clId="{09C10CA8-F746-441B-8385-77B5BB20A8EB}" dt="2023-05-29T10:32:30.833" v="210"/>
          <ac:picMkLst>
            <pc:docMk/>
            <pc:sldMk cId="0" sldId="265"/>
            <ac:picMk id="5" creationId="{28F352DB-505C-8D38-FBA3-B3EC9C4D11EF}"/>
          </ac:picMkLst>
        </pc:picChg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5"/>
            <ac:picMk id="5" creationId="{F624125E-9A3C-3030-5001-A6C11C44FA11}"/>
          </ac:picMkLst>
        </pc:picChg>
        <pc:picChg chg="add del mod ord">
          <ac:chgData name="신 민주" userId="226c700f1e755a72" providerId="LiveId" clId="{09C10CA8-F746-441B-8385-77B5BB20A8EB}" dt="2023-05-29T12:32:26.590" v="556" actId="478"/>
          <ac:picMkLst>
            <pc:docMk/>
            <pc:sldMk cId="0" sldId="265"/>
            <ac:picMk id="7" creationId="{74D97B1B-495E-312E-0BBF-5CFA4AEE5F92}"/>
          </ac:picMkLst>
        </pc:picChg>
        <pc:picChg chg="mod">
          <ac:chgData name="신 민주" userId="226c700f1e755a72" providerId="LiveId" clId="{09C10CA8-F746-441B-8385-77B5BB20A8EB}" dt="2023-05-29T10:23:01.985" v="144" actId="1076"/>
          <ac:picMkLst>
            <pc:docMk/>
            <pc:sldMk cId="0" sldId="265"/>
            <ac:picMk id="27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23:29.472" v="150" actId="1076"/>
          <ac:picMkLst>
            <pc:docMk/>
            <pc:sldMk cId="0" sldId="265"/>
            <ac:picMk id="28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22:43.809" v="143" actId="1076"/>
          <ac:picMkLst>
            <pc:docMk/>
            <pc:sldMk cId="0" sldId="265"/>
            <ac:picMk id="29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30:22.859" v="193" actId="1076"/>
          <ac:picMkLst>
            <pc:docMk/>
            <pc:sldMk cId="0" sldId="265"/>
            <ac:picMk id="30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30:48.105" v="199" actId="1076"/>
          <ac:picMkLst>
            <pc:docMk/>
            <pc:sldMk cId="0" sldId="265"/>
            <ac:picMk id="31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30:53.396" v="200" actId="1076"/>
          <ac:picMkLst>
            <pc:docMk/>
            <pc:sldMk cId="0" sldId="265"/>
            <ac:picMk id="35" creationId="{00000000-0000-0000-0000-000000000000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3:40.072" v="563"/>
        <pc:sldMkLst>
          <pc:docMk/>
          <pc:sldMk cId="0" sldId="266"/>
        </pc:sldMkLst>
        <pc:spChg chg="add mod">
          <ac:chgData name="신 민주" userId="226c700f1e755a72" providerId="LiveId" clId="{09C10CA8-F746-441B-8385-77B5BB20A8EB}" dt="2023-05-29T10:31:11.687" v="201"/>
          <ac:spMkLst>
            <pc:docMk/>
            <pc:sldMk cId="0" sldId="266"/>
            <ac:spMk id="2" creationId="{AE6A5D6F-056E-9CD7-2C78-ED8800DFD0AE}"/>
          </ac:spMkLst>
        </pc:spChg>
        <pc:grpChg chg="add mod">
          <ac:chgData name="신 민주" userId="226c700f1e755a72" providerId="LiveId" clId="{09C10CA8-F746-441B-8385-77B5BB20A8EB}" dt="2023-05-29T10:31:51.722" v="207" actId="1076"/>
          <ac:grpSpMkLst>
            <pc:docMk/>
            <pc:sldMk cId="0" sldId="266"/>
            <ac:grpSpMk id="4" creationId="{7832A529-0A0B-9ABE-39A7-E5679CF060FF}"/>
          </ac:grpSpMkLst>
        </pc:grpChg>
        <pc:grpChg chg="del">
          <ac:chgData name="신 민주" userId="226c700f1e755a72" providerId="LiveId" clId="{09C10CA8-F746-441B-8385-77B5BB20A8EB}" dt="2023-05-29T10:18:37.845" v="116" actId="478"/>
          <ac:grpSpMkLst>
            <pc:docMk/>
            <pc:sldMk cId="0" sldId="266"/>
            <ac:grpSpMk id="1003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8:42.188" v="120" actId="478"/>
          <ac:grpSpMkLst>
            <pc:docMk/>
            <pc:sldMk cId="0" sldId="266"/>
            <ac:grpSpMk id="1004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8:41.561" v="119" actId="478"/>
          <ac:grpSpMkLst>
            <pc:docMk/>
            <pc:sldMk cId="0" sldId="266"/>
            <ac:grpSpMk id="1005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8:38.754" v="117" actId="478"/>
          <ac:grpSpMkLst>
            <pc:docMk/>
            <pc:sldMk cId="0" sldId="266"/>
            <ac:grpSpMk id="1006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0:18:40.757" v="118" actId="478"/>
          <ac:grpSpMkLst>
            <pc:docMk/>
            <pc:sldMk cId="0" sldId="266"/>
            <ac:grpSpMk id="1007" creationId="{00000000-0000-0000-0000-000000000000}"/>
          </ac:grpSpMkLst>
        </pc:grpChg>
        <pc:grpChg chg="mod">
          <ac:chgData name="신 민주" userId="226c700f1e755a72" providerId="LiveId" clId="{09C10CA8-F746-441B-8385-77B5BB20A8EB}" dt="2023-05-29T10:25:25.217" v="161" actId="1076"/>
          <ac:grpSpMkLst>
            <pc:docMk/>
            <pc:sldMk cId="0" sldId="266"/>
            <ac:grpSpMk id="1008" creationId="{00000000-0000-0000-0000-000000000000}"/>
          </ac:grpSpMkLst>
        </pc:grpChg>
        <pc:picChg chg="mod">
          <ac:chgData name="신 민주" userId="226c700f1e755a72" providerId="LiveId" clId="{09C10CA8-F746-441B-8385-77B5BB20A8EB}" dt="2023-05-29T10:31:16.419" v="202"/>
          <ac:picMkLst>
            <pc:docMk/>
            <pc:sldMk cId="0" sldId="266"/>
            <ac:picMk id="5" creationId="{C7E180AE-24A7-9BF7-F3F2-E5E795A3EE36}"/>
          </ac:picMkLst>
        </pc:picChg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6"/>
            <ac:picMk id="8" creationId="{B6A53A12-AADE-D972-4439-1B38B29A8C48}"/>
          </ac:picMkLst>
        </pc:picChg>
        <pc:picChg chg="add del mod ord">
          <ac:chgData name="신 민주" userId="226c700f1e755a72" providerId="LiveId" clId="{09C10CA8-F746-441B-8385-77B5BB20A8EB}" dt="2023-05-29T12:32:28.712" v="557" actId="478"/>
          <ac:picMkLst>
            <pc:docMk/>
            <pc:sldMk cId="0" sldId="266"/>
            <ac:picMk id="9" creationId="{EB3D7E86-FB9C-27C4-5BFB-295E1A8C8DE5}"/>
          </ac:picMkLst>
        </pc:picChg>
        <pc:picChg chg="mod">
          <ac:chgData name="신 민주" userId="226c700f1e755a72" providerId="LiveId" clId="{09C10CA8-F746-441B-8385-77B5BB20A8EB}" dt="2023-05-29T10:25:42.589" v="164" actId="1076"/>
          <ac:picMkLst>
            <pc:docMk/>
            <pc:sldMk cId="0" sldId="266"/>
            <ac:picMk id="26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26:13.187" v="167" actId="1076"/>
          <ac:picMkLst>
            <pc:docMk/>
            <pc:sldMk cId="0" sldId="266"/>
            <ac:picMk id="27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26:31.777" v="171" actId="1076"/>
          <ac:picMkLst>
            <pc:docMk/>
            <pc:sldMk cId="0" sldId="266"/>
            <ac:picMk id="28" creationId="{00000000-0000-0000-0000-000000000000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30.745" v="558" actId="478"/>
        <pc:sldMkLst>
          <pc:docMk/>
          <pc:sldMk cId="0" sldId="267"/>
        </pc:sldMkLst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7"/>
            <ac:picMk id="4" creationId="{3FD73D1F-24D9-BBC2-F271-3917A512C1DD}"/>
          </ac:picMkLst>
        </pc:picChg>
        <pc:picChg chg="add del mod ord">
          <ac:chgData name="신 민주" userId="226c700f1e755a72" providerId="LiveId" clId="{09C10CA8-F746-441B-8385-77B5BB20A8EB}" dt="2023-05-29T12:32:30.745" v="558" actId="478"/>
          <ac:picMkLst>
            <pc:docMk/>
            <pc:sldMk cId="0" sldId="267"/>
            <ac:picMk id="6" creationId="{1D40464C-C37E-BEF8-83A5-4BCFEFD8D70C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2:36.289" v="559" actId="478"/>
        <pc:sldMkLst>
          <pc:docMk/>
          <pc:sldMk cId="0" sldId="268"/>
        </pc:sldMkLst>
        <pc:grpChg chg="add del mod">
          <ac:chgData name="신 민주" userId="226c700f1e755a72" providerId="LiveId" clId="{09C10CA8-F746-441B-8385-77B5BB20A8EB}" dt="2023-05-29T11:36:46.546" v="505" actId="478"/>
          <ac:grpSpMkLst>
            <pc:docMk/>
            <pc:sldMk cId="0" sldId="268"/>
            <ac:grpSpMk id="2" creationId="{6BE7D11D-CA36-CC8C-FA54-D37960DCD496}"/>
          </ac:grpSpMkLst>
        </pc:grpChg>
        <pc:grpChg chg="mod">
          <ac:chgData name="신 민주" userId="226c700f1e755a72" providerId="LiveId" clId="{09C10CA8-F746-441B-8385-77B5BB20A8EB}" dt="2023-05-29T11:36:44.529" v="504" actId="1076"/>
          <ac:grpSpMkLst>
            <pc:docMk/>
            <pc:sldMk cId="0" sldId="268"/>
            <ac:grpSpMk id="1004" creationId="{00000000-0000-0000-0000-000000000000}"/>
          </ac:grpSpMkLst>
        </pc:grpChg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8"/>
            <ac:picMk id="4" creationId="{6DD20D6C-74EA-4B19-CCBF-532844DB1C1A}"/>
          </ac:picMkLst>
        </pc:picChg>
        <pc:picChg chg="mod">
          <ac:chgData name="신 민주" userId="226c700f1e755a72" providerId="LiveId" clId="{09C10CA8-F746-441B-8385-77B5BB20A8EB}" dt="2023-05-29T11:36:05.886" v="502" actId="1076"/>
          <ac:picMkLst>
            <pc:docMk/>
            <pc:sldMk cId="0" sldId="268"/>
            <ac:picMk id="4" creationId="{912876D2-6528-8C5C-E163-65180DBE5196}"/>
          </ac:picMkLst>
        </pc:picChg>
        <pc:picChg chg="add del mod ord">
          <ac:chgData name="신 민주" userId="226c700f1e755a72" providerId="LiveId" clId="{09C10CA8-F746-441B-8385-77B5BB20A8EB}" dt="2023-05-29T12:32:36.289" v="559" actId="478"/>
          <ac:picMkLst>
            <pc:docMk/>
            <pc:sldMk cId="0" sldId="268"/>
            <ac:picMk id="5" creationId="{AF07E54E-193F-99D3-5385-C8DE1A5CAA9A}"/>
          </ac:picMkLst>
        </pc:picChg>
        <pc:picChg chg="mod">
          <ac:chgData name="신 민주" userId="226c700f1e755a72" providerId="LiveId" clId="{09C10CA8-F746-441B-8385-77B5BB20A8EB}" dt="2023-05-29T10:59:17.271" v="216" actId="1076"/>
          <ac:picMkLst>
            <pc:docMk/>
            <pc:sldMk cId="0" sldId="268"/>
            <ac:picMk id="11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0:59:57.291" v="219" actId="1076"/>
          <ac:picMkLst>
            <pc:docMk/>
            <pc:sldMk cId="0" sldId="268"/>
            <ac:picMk id="12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1:00:22.615" v="224" actId="1076"/>
          <ac:picMkLst>
            <pc:docMk/>
            <pc:sldMk cId="0" sldId="268"/>
            <ac:picMk id="13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1:00:33.783" v="228" actId="1076"/>
          <ac:picMkLst>
            <pc:docMk/>
            <pc:sldMk cId="0" sldId="268"/>
            <ac:picMk id="21" creationId="{00000000-0000-0000-0000-000000000000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4:15.125" v="565"/>
        <pc:sldMkLst>
          <pc:docMk/>
          <pc:sldMk cId="0" sldId="269"/>
        </pc:sldMkLst>
        <pc:grpChg chg="add mod">
          <ac:chgData name="신 민주" userId="226c700f1e755a72" providerId="LiveId" clId="{09C10CA8-F746-441B-8385-77B5BB20A8EB}" dt="2023-05-29T11:35:50.510" v="500"/>
          <ac:grpSpMkLst>
            <pc:docMk/>
            <pc:sldMk cId="0" sldId="269"/>
            <ac:grpSpMk id="2" creationId="{BF5484D3-D6C0-B7B1-E6DF-0A151FA1220E}"/>
          </ac:grpSpMkLst>
        </pc:grpChg>
        <pc:picChg chg="mod">
          <ac:chgData name="신 민주" userId="226c700f1e755a72" providerId="LiveId" clId="{09C10CA8-F746-441B-8385-77B5BB20A8EB}" dt="2023-05-29T11:35:50.510" v="500"/>
          <ac:picMkLst>
            <pc:docMk/>
            <pc:sldMk cId="0" sldId="269"/>
            <ac:picMk id="4" creationId="{F99D288B-EAB2-F9C3-227D-45021F6ADAB7}"/>
          </ac:picMkLst>
        </pc:picChg>
        <pc:picChg chg="mod">
          <ac:chgData name="신 민주" userId="226c700f1e755a72" providerId="LiveId" clId="{09C10CA8-F746-441B-8385-77B5BB20A8EB}" dt="2023-05-29T11:03:54.160" v="247" actId="1076"/>
          <ac:picMkLst>
            <pc:docMk/>
            <pc:sldMk cId="0" sldId="269"/>
            <ac:picMk id="5" creationId="{00000000-0000-0000-0000-000000000000}"/>
          </ac:picMkLst>
        </pc:picChg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69"/>
            <ac:picMk id="8" creationId="{48B51E2B-A26F-8762-80B7-5C6A587480E8}"/>
          </ac:picMkLst>
        </pc:picChg>
        <pc:picChg chg="mod">
          <ac:chgData name="신 민주" userId="226c700f1e755a72" providerId="LiveId" clId="{09C10CA8-F746-441B-8385-77B5BB20A8EB}" dt="2023-05-29T11:04:13.281" v="251" actId="1076"/>
          <ac:picMkLst>
            <pc:docMk/>
            <pc:sldMk cId="0" sldId="269"/>
            <ac:picMk id="13" creationId="{00000000-0000-0000-0000-000000000000}"/>
          </ac:picMkLst>
        </pc:picChg>
        <pc:picChg chg="add del mod ord">
          <ac:chgData name="신 민주" userId="226c700f1e755a72" providerId="LiveId" clId="{09C10CA8-F746-441B-8385-77B5BB20A8EB}" dt="2023-05-29T12:32:38.645" v="560" actId="478"/>
          <ac:picMkLst>
            <pc:docMk/>
            <pc:sldMk cId="0" sldId="269"/>
            <ac:picMk id="15" creationId="{50E99FEC-9D1C-7F64-87E3-597CEA92D0A5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5:08.499" v="568"/>
        <pc:sldMkLst>
          <pc:docMk/>
          <pc:sldMk cId="0" sldId="270"/>
        </pc:sldMkLst>
        <pc:grpChg chg="add mod">
          <ac:chgData name="신 민주" userId="226c700f1e755a72" providerId="LiveId" clId="{09C10CA8-F746-441B-8385-77B5BB20A8EB}" dt="2023-05-29T11:35:44.906" v="499"/>
          <ac:grpSpMkLst>
            <pc:docMk/>
            <pc:sldMk cId="0" sldId="270"/>
            <ac:grpSpMk id="2" creationId="{8467878E-90AB-0A3A-DD0B-D663DA95741D}"/>
          </ac:grpSpMkLst>
        </pc:grpChg>
        <pc:picChg chg="mod">
          <ac:chgData name="신 민주" userId="226c700f1e755a72" providerId="LiveId" clId="{09C10CA8-F746-441B-8385-77B5BB20A8EB}" dt="2023-05-29T11:35:44.906" v="499"/>
          <ac:picMkLst>
            <pc:docMk/>
            <pc:sldMk cId="0" sldId="270"/>
            <ac:picMk id="4" creationId="{581DE37B-92E8-6401-E31B-3A909658DCF8}"/>
          </ac:picMkLst>
        </pc:picChg>
        <pc:picChg chg="mod">
          <ac:chgData name="신 민주" userId="226c700f1e755a72" providerId="LiveId" clId="{09C10CA8-F746-441B-8385-77B5BB20A8EB}" dt="2023-05-29T11:08:24.068" v="274" actId="1076"/>
          <ac:picMkLst>
            <pc:docMk/>
            <pc:sldMk cId="0" sldId="270"/>
            <ac:picMk id="5" creationId="{00000000-0000-0000-0000-000000000000}"/>
          </ac:picMkLst>
        </pc:picChg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70"/>
            <ac:picMk id="9" creationId="{36F17A06-9A53-E984-465F-2D04A9D425CB}"/>
          </ac:picMkLst>
        </pc:picChg>
        <pc:picChg chg="add del mod ord">
          <ac:chgData name="신 민주" userId="226c700f1e755a72" providerId="LiveId" clId="{09C10CA8-F746-441B-8385-77B5BB20A8EB}" dt="2023-05-29T12:32:41.005" v="561" actId="478"/>
          <ac:picMkLst>
            <pc:docMk/>
            <pc:sldMk cId="0" sldId="270"/>
            <ac:picMk id="10" creationId="{1373B6EF-C273-0A9F-B117-D56CA49BEE25}"/>
          </ac:picMkLst>
        </pc:picChg>
        <pc:picChg chg="mod">
          <ac:chgData name="신 민주" userId="226c700f1e755a72" providerId="LiveId" clId="{09C10CA8-F746-441B-8385-77B5BB20A8EB}" dt="2023-05-29T11:08:48.220" v="277" actId="1076"/>
          <ac:picMkLst>
            <pc:docMk/>
            <pc:sldMk cId="0" sldId="270"/>
            <ac:picMk id="31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1:09:55.142" v="286" actId="1076"/>
          <ac:picMkLst>
            <pc:docMk/>
            <pc:sldMk cId="0" sldId="270"/>
            <ac:picMk id="32" creationId="{00000000-0000-0000-0000-000000000000}"/>
          </ac:picMkLst>
        </pc:picChg>
      </pc:sldChg>
      <pc:sldChg chg="addSp delSp modSp mod modTransition modAnim">
        <pc:chgData name="신 민주" userId="226c700f1e755a72" providerId="LiveId" clId="{09C10CA8-F746-441B-8385-77B5BB20A8EB}" dt="2023-05-29T12:35:54.611" v="571"/>
        <pc:sldMkLst>
          <pc:docMk/>
          <pc:sldMk cId="0" sldId="271"/>
        </pc:sldMkLst>
        <pc:grpChg chg="del">
          <ac:chgData name="신 민주" userId="226c700f1e755a72" providerId="LiveId" clId="{09C10CA8-F746-441B-8385-77B5BB20A8EB}" dt="2023-05-29T11:13:05.351" v="311" actId="478"/>
          <ac:grpSpMkLst>
            <pc:docMk/>
            <pc:sldMk cId="0" sldId="271"/>
            <ac:grpSpMk id="1009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1:13:04.504" v="310" actId="478"/>
          <ac:grpSpMkLst>
            <pc:docMk/>
            <pc:sldMk cId="0" sldId="271"/>
            <ac:grpSpMk id="1010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1:13:00.650" v="308" actId="478"/>
          <ac:grpSpMkLst>
            <pc:docMk/>
            <pc:sldMk cId="0" sldId="271"/>
            <ac:grpSpMk id="1013" creationId="{00000000-0000-0000-0000-000000000000}"/>
          </ac:grpSpMkLst>
        </pc:grpChg>
        <pc:grpChg chg="del">
          <ac:chgData name="신 민주" userId="226c700f1e755a72" providerId="LiveId" clId="{09C10CA8-F746-441B-8385-77B5BB20A8EB}" dt="2023-05-29T11:13:02.726" v="309" actId="478"/>
          <ac:grpSpMkLst>
            <pc:docMk/>
            <pc:sldMk cId="0" sldId="271"/>
            <ac:grpSpMk id="1014" creationId="{00000000-0000-0000-0000-000000000000}"/>
          </ac:grpSpMkLst>
        </pc:grpChg>
        <pc:picChg chg="add del mod">
          <ac:chgData name="신 민주" userId="226c700f1e755a72" providerId="LiveId" clId="{09C10CA8-F746-441B-8385-77B5BB20A8EB}" dt="2023-05-29T12:31:50.581" v="546"/>
          <ac:picMkLst>
            <pc:docMk/>
            <pc:sldMk cId="0" sldId="271"/>
            <ac:picMk id="4" creationId="{45A1B90C-5775-4F4E-3C94-03DC57E0F618}"/>
          </ac:picMkLst>
        </pc:picChg>
        <pc:picChg chg="add del mod ord">
          <ac:chgData name="신 민주" userId="226c700f1e755a72" providerId="LiveId" clId="{09C10CA8-F746-441B-8385-77B5BB20A8EB}" dt="2023-05-29T12:32:45.825" v="562" actId="478"/>
          <ac:picMkLst>
            <pc:docMk/>
            <pc:sldMk cId="0" sldId="271"/>
            <ac:picMk id="8" creationId="{D4223A7D-9890-3467-A482-C0F81A056461}"/>
          </ac:picMkLst>
        </pc:picChg>
        <pc:picChg chg="mod">
          <ac:chgData name="신 민주" userId="226c700f1e755a72" providerId="LiveId" clId="{09C10CA8-F746-441B-8385-77B5BB20A8EB}" dt="2023-05-29T11:11:45.074" v="300" actId="1076"/>
          <ac:picMkLst>
            <pc:docMk/>
            <pc:sldMk cId="0" sldId="271"/>
            <ac:picMk id="44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1:13:54.433" v="316" actId="1076"/>
          <ac:picMkLst>
            <pc:docMk/>
            <pc:sldMk cId="0" sldId="271"/>
            <ac:picMk id="45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1:11:21.861" v="296" actId="1076"/>
          <ac:picMkLst>
            <pc:docMk/>
            <pc:sldMk cId="0" sldId="271"/>
            <ac:picMk id="46" creationId="{00000000-0000-0000-0000-000000000000}"/>
          </ac:picMkLst>
        </pc:picChg>
      </pc:sldChg>
      <pc:sldChg chg="modTransition">
        <pc:chgData name="신 민주" userId="226c700f1e755a72" providerId="LiveId" clId="{09C10CA8-F746-441B-8385-77B5BB20A8EB}" dt="2023-05-29T12:31:50.581" v="546"/>
        <pc:sldMkLst>
          <pc:docMk/>
          <pc:sldMk cId="0" sldId="272"/>
        </pc:sldMkLst>
      </pc:sldChg>
      <pc:sldChg chg="modSp mod modTransition modAnim">
        <pc:chgData name="신 민주" userId="226c700f1e755a72" providerId="LiveId" clId="{09C10CA8-F746-441B-8385-77B5BB20A8EB}" dt="2023-05-29T12:36:31.962" v="572"/>
        <pc:sldMkLst>
          <pc:docMk/>
          <pc:sldMk cId="0" sldId="273"/>
        </pc:sldMkLst>
        <pc:grpChg chg="mod">
          <ac:chgData name="신 민주" userId="226c700f1e755a72" providerId="LiveId" clId="{09C10CA8-F746-441B-8385-77B5BB20A8EB}" dt="2023-05-29T11:17:16.504" v="341" actId="1076"/>
          <ac:grpSpMkLst>
            <pc:docMk/>
            <pc:sldMk cId="0" sldId="273"/>
            <ac:grpSpMk id="1001" creationId="{00000000-0000-0000-0000-000000000000}"/>
          </ac:grpSpMkLst>
        </pc:grpChg>
        <pc:grpChg chg="mod">
          <ac:chgData name="신 민주" userId="226c700f1e755a72" providerId="LiveId" clId="{09C10CA8-F746-441B-8385-77B5BB20A8EB}" dt="2023-05-29T11:18:34.804" v="355" actId="14100"/>
          <ac:grpSpMkLst>
            <pc:docMk/>
            <pc:sldMk cId="0" sldId="273"/>
            <ac:grpSpMk id="1005" creationId="{00000000-0000-0000-0000-000000000000}"/>
          </ac:grpSpMkLst>
        </pc:grpChg>
        <pc:grpChg chg="mod">
          <ac:chgData name="신 민주" userId="226c700f1e755a72" providerId="LiveId" clId="{09C10CA8-F746-441B-8385-77B5BB20A8EB}" dt="2023-05-29T11:18:32.335" v="352" actId="1076"/>
          <ac:grpSpMkLst>
            <pc:docMk/>
            <pc:sldMk cId="0" sldId="273"/>
            <ac:grpSpMk id="1008" creationId="{00000000-0000-0000-0000-000000000000}"/>
          </ac:grpSpMkLst>
        </pc:grpChg>
        <pc:picChg chg="mod">
          <ac:chgData name="신 민주" userId="226c700f1e755a72" providerId="LiveId" clId="{09C10CA8-F746-441B-8385-77B5BB20A8EB}" dt="2023-05-29T11:15:31.594" v="323" actId="1076"/>
          <ac:picMkLst>
            <pc:docMk/>
            <pc:sldMk cId="0" sldId="273"/>
            <ac:picMk id="8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1:15:50.894" v="325" actId="1076"/>
          <ac:picMkLst>
            <pc:docMk/>
            <pc:sldMk cId="0" sldId="273"/>
            <ac:picMk id="10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1:16:04.804" v="329" actId="1076"/>
          <ac:picMkLst>
            <pc:docMk/>
            <pc:sldMk cId="0" sldId="273"/>
            <ac:picMk id="11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1:16:17.822" v="333" actId="1076"/>
          <ac:picMkLst>
            <pc:docMk/>
            <pc:sldMk cId="0" sldId="273"/>
            <ac:picMk id="12" creationId="{00000000-0000-0000-0000-000000000000}"/>
          </ac:picMkLst>
        </pc:picChg>
      </pc:sldChg>
      <pc:sldChg chg="modSp mod modTransition modAnim">
        <pc:chgData name="신 민주" userId="226c700f1e755a72" providerId="LiveId" clId="{09C10CA8-F746-441B-8385-77B5BB20A8EB}" dt="2023-05-29T12:37:42.098" v="580"/>
        <pc:sldMkLst>
          <pc:docMk/>
          <pc:sldMk cId="0" sldId="274"/>
        </pc:sldMkLst>
        <pc:picChg chg="mod">
          <ac:chgData name="신 민주" userId="226c700f1e755a72" providerId="LiveId" clId="{09C10CA8-F746-441B-8385-77B5BB20A8EB}" dt="2023-05-29T11:18:53.580" v="358" actId="1076"/>
          <ac:picMkLst>
            <pc:docMk/>
            <pc:sldMk cId="0" sldId="274"/>
            <ac:picMk id="27" creationId="{00000000-0000-0000-0000-000000000000}"/>
          </ac:picMkLst>
        </pc:picChg>
        <pc:picChg chg="mod">
          <ac:chgData name="신 민주" userId="226c700f1e755a72" providerId="LiveId" clId="{09C10CA8-F746-441B-8385-77B5BB20A8EB}" dt="2023-05-29T11:19:04.056" v="360" actId="1076"/>
          <ac:picMkLst>
            <pc:docMk/>
            <pc:sldMk cId="0" sldId="274"/>
            <ac:picMk id="28" creationId="{00000000-0000-0000-0000-000000000000}"/>
          </ac:picMkLst>
        </pc:picChg>
      </pc:sldChg>
      <pc:sldChg chg="modSp mod modTransition modAnim">
        <pc:chgData name="신 민주" userId="226c700f1e755a72" providerId="LiveId" clId="{09C10CA8-F746-441B-8385-77B5BB20A8EB}" dt="2023-05-29T12:31:50.581" v="546"/>
        <pc:sldMkLst>
          <pc:docMk/>
          <pc:sldMk cId="0" sldId="275"/>
        </pc:sldMkLst>
        <pc:picChg chg="mod">
          <ac:chgData name="신 민주" userId="226c700f1e755a72" providerId="LiveId" clId="{09C10CA8-F746-441B-8385-77B5BB20A8EB}" dt="2023-05-29T11:19:38.648" v="367" actId="1076"/>
          <ac:picMkLst>
            <pc:docMk/>
            <pc:sldMk cId="0" sldId="275"/>
            <ac:picMk id="13" creationId="{00000000-0000-0000-0000-000000000000}"/>
          </ac:picMkLst>
        </pc:picChg>
      </pc:sldChg>
      <pc:sldChg chg="modSp mod modTransition">
        <pc:chgData name="신 민주" userId="226c700f1e755a72" providerId="LiveId" clId="{09C10CA8-F746-441B-8385-77B5BB20A8EB}" dt="2023-05-29T12:31:50.581" v="546"/>
        <pc:sldMkLst>
          <pc:docMk/>
          <pc:sldMk cId="0" sldId="276"/>
        </pc:sldMkLst>
        <pc:picChg chg="mod">
          <ac:chgData name="신 민주" userId="226c700f1e755a72" providerId="LiveId" clId="{09C10CA8-F746-441B-8385-77B5BB20A8EB}" dt="2023-05-29T11:19:53.759" v="370" actId="1076"/>
          <ac:picMkLst>
            <pc:docMk/>
            <pc:sldMk cId="0" sldId="276"/>
            <ac:picMk id="8" creationId="{00000000-0000-0000-0000-000000000000}"/>
          </ac:picMkLst>
        </pc:picChg>
      </pc:sldChg>
      <pc:sldChg chg="modTransition">
        <pc:chgData name="신 민주" userId="226c700f1e755a72" providerId="LiveId" clId="{09C10CA8-F746-441B-8385-77B5BB20A8EB}" dt="2023-05-29T12:31:50.581" v="546"/>
        <pc:sldMkLst>
          <pc:docMk/>
          <pc:sldMk cId="0" sldId="277"/>
        </pc:sldMkLst>
      </pc:sldChg>
      <pc:sldChg chg="addSp delSp modSp mod modTransition delAnim modAnim">
        <pc:chgData name="신 민주" userId="226c700f1e755a72" providerId="LiveId" clId="{09C10CA8-F746-441B-8385-77B5BB20A8EB}" dt="2023-05-29T12:31:50.581" v="546"/>
        <pc:sldMkLst>
          <pc:docMk/>
          <pc:sldMk cId="0" sldId="278"/>
        </pc:sldMkLst>
        <pc:picChg chg="add del mod">
          <ac:chgData name="신 민주" userId="226c700f1e755a72" providerId="LiveId" clId="{09C10CA8-F746-441B-8385-77B5BB20A8EB}" dt="2023-05-29T12:12:43.571" v="511" actId="478"/>
          <ac:picMkLst>
            <pc:docMk/>
            <pc:sldMk cId="0" sldId="278"/>
            <ac:picMk id="2" creationId="{B73B0340-4C8A-6C76-90A5-5C0653CF8234}"/>
          </ac:picMkLst>
        </pc:picChg>
        <pc:picChg chg="add del mod">
          <ac:chgData name="신 민주" userId="226c700f1e755a72" providerId="LiveId" clId="{09C10CA8-F746-441B-8385-77B5BB20A8EB}" dt="2023-05-29T12:12:58.409" v="513" actId="478"/>
          <ac:picMkLst>
            <pc:docMk/>
            <pc:sldMk cId="0" sldId="278"/>
            <ac:picMk id="4" creationId="{8371B4EC-CEF9-27CA-5D39-589249025B52}"/>
          </ac:picMkLst>
        </pc:picChg>
        <pc:picChg chg="add mod">
          <ac:chgData name="신 민주" userId="226c700f1e755a72" providerId="LiveId" clId="{09C10CA8-F746-441B-8385-77B5BB20A8EB}" dt="2023-05-29T12:13:12.627" v="514"/>
          <ac:picMkLst>
            <pc:docMk/>
            <pc:sldMk cId="0" sldId="278"/>
            <ac:picMk id="5" creationId="{CFF6569B-7A38-702A-B1AE-E7EC9CECDFAF}"/>
          </ac:picMkLst>
        </pc:picChg>
      </pc:sldChg>
      <pc:sldChg chg="modTransition">
        <pc:chgData name="신 민주" userId="226c700f1e755a72" providerId="LiveId" clId="{09C10CA8-F746-441B-8385-77B5BB20A8EB}" dt="2023-05-29T12:31:50.581" v="546"/>
        <pc:sldMkLst>
          <pc:docMk/>
          <pc:sldMk cId="0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17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.png"/><Relationship Id="rId7" Type="http://schemas.openxmlformats.org/officeDocument/2006/relationships/image" Target="../media/image10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7.png"/><Relationship Id="rId9" Type="http://schemas.openxmlformats.org/officeDocument/2006/relationships/image" Target="../media/image10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7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08.pn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7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5.png"/><Relationship Id="rId3" Type="http://schemas.openxmlformats.org/officeDocument/2006/relationships/image" Target="../media/image17.png"/><Relationship Id="rId7" Type="http://schemas.openxmlformats.org/officeDocument/2006/relationships/image" Target="../media/image116.png"/><Relationship Id="rId12" Type="http://schemas.openxmlformats.org/officeDocument/2006/relationships/image" Target="../media/image1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15.png"/><Relationship Id="rId11" Type="http://schemas.openxmlformats.org/officeDocument/2006/relationships/image" Target="../media/image123.png"/><Relationship Id="rId5" Type="http://schemas.openxmlformats.org/officeDocument/2006/relationships/image" Target="../media/image111.png"/><Relationship Id="rId15" Type="http://schemas.openxmlformats.org/officeDocument/2006/relationships/image" Target="../media/image1.png"/><Relationship Id="rId10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18.png"/><Relationship Id="rId14" Type="http://schemas.openxmlformats.org/officeDocument/2006/relationships/image" Target="../media/image1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23.png"/><Relationship Id="rId18" Type="http://schemas.openxmlformats.org/officeDocument/2006/relationships/image" Target="../media/image133.png"/><Relationship Id="rId3" Type="http://schemas.openxmlformats.org/officeDocument/2006/relationships/image" Target="../media/image17.png"/><Relationship Id="rId21" Type="http://schemas.openxmlformats.org/officeDocument/2006/relationships/image" Target="../media/image1.png"/><Relationship Id="rId7" Type="http://schemas.openxmlformats.org/officeDocument/2006/relationships/image" Target="../media/image124.png"/><Relationship Id="rId12" Type="http://schemas.openxmlformats.org/officeDocument/2006/relationships/image" Target="../media/image118.png"/><Relationship Id="rId17" Type="http://schemas.openxmlformats.org/officeDocument/2006/relationships/image" Target="../media/image132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tags" Target="../tags/tag8.xml"/><Relationship Id="rId6" Type="http://schemas.openxmlformats.org/officeDocument/2006/relationships/image" Target="../media/image129.png"/><Relationship Id="rId11" Type="http://schemas.openxmlformats.org/officeDocument/2006/relationships/image" Target="../media/image117.png"/><Relationship Id="rId5" Type="http://schemas.openxmlformats.org/officeDocument/2006/relationships/image" Target="../media/image128.png"/><Relationship Id="rId15" Type="http://schemas.openxmlformats.org/officeDocument/2006/relationships/image" Target="../media/image130.png"/><Relationship Id="rId10" Type="http://schemas.openxmlformats.org/officeDocument/2006/relationships/image" Target="../media/image116.png"/><Relationship Id="rId19" Type="http://schemas.openxmlformats.org/officeDocument/2006/relationships/image" Target="../media/image134.png"/><Relationship Id="rId4" Type="http://schemas.openxmlformats.org/officeDocument/2006/relationships/image" Target="../media/image127.png"/><Relationship Id="rId9" Type="http://schemas.openxmlformats.org/officeDocument/2006/relationships/image" Target="../media/image115.png"/><Relationship Id="rId14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3.png"/><Relationship Id="rId3" Type="http://schemas.openxmlformats.org/officeDocument/2006/relationships/image" Target="../media/image1.png"/><Relationship Id="rId7" Type="http://schemas.openxmlformats.org/officeDocument/2006/relationships/image" Target="../media/image139.png"/><Relationship Id="rId12" Type="http://schemas.openxmlformats.org/officeDocument/2006/relationships/image" Target="../media/image14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image" Target="../media/image138.png"/><Relationship Id="rId11" Type="http://schemas.openxmlformats.org/officeDocument/2006/relationships/image" Target="../media/image141.png"/><Relationship Id="rId5" Type="http://schemas.openxmlformats.org/officeDocument/2006/relationships/image" Target="../media/image137.png"/><Relationship Id="rId10" Type="http://schemas.openxmlformats.org/officeDocument/2006/relationships/image" Target="../media/image111.png"/><Relationship Id="rId4" Type="http://schemas.openxmlformats.org/officeDocument/2006/relationships/image" Target="../media/image136.png"/><Relationship Id="rId9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85.png"/><Relationship Id="rId7" Type="http://schemas.openxmlformats.org/officeDocument/2006/relationships/image" Target="../media/image1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87.png"/><Relationship Id="rId4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3.png"/><Relationship Id="rId3" Type="http://schemas.openxmlformats.org/officeDocument/2006/relationships/image" Target="../media/image1.png"/><Relationship Id="rId7" Type="http://schemas.openxmlformats.org/officeDocument/2006/relationships/image" Target="../media/image149.png"/><Relationship Id="rId12" Type="http://schemas.openxmlformats.org/officeDocument/2006/relationships/image" Target="../media/image15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6" Type="http://schemas.openxmlformats.org/officeDocument/2006/relationships/image" Target="../media/image148.png"/><Relationship Id="rId11" Type="http://schemas.openxmlformats.org/officeDocument/2006/relationships/image" Target="../media/image78.png"/><Relationship Id="rId5" Type="http://schemas.openxmlformats.org/officeDocument/2006/relationships/image" Target="../media/image147.png"/><Relationship Id="rId15" Type="http://schemas.openxmlformats.org/officeDocument/2006/relationships/image" Target="../media/image155.png"/><Relationship Id="rId10" Type="http://schemas.openxmlformats.org/officeDocument/2006/relationships/image" Target="../media/image65.png"/><Relationship Id="rId4" Type="http://schemas.openxmlformats.org/officeDocument/2006/relationships/image" Target="../media/image17.png"/><Relationship Id="rId9" Type="http://schemas.openxmlformats.org/officeDocument/2006/relationships/image" Target="../media/image151.png"/><Relationship Id="rId14" Type="http://schemas.openxmlformats.org/officeDocument/2006/relationships/image" Target="../media/image1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67.png"/><Relationship Id="rId1" Type="http://schemas.openxmlformats.org/officeDocument/2006/relationships/tags" Target="../tags/tag11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6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.png"/><Relationship Id="rId7" Type="http://schemas.openxmlformats.org/officeDocument/2006/relationships/image" Target="../media/image17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10" Type="http://schemas.openxmlformats.org/officeDocument/2006/relationships/image" Target="../media/image174.png"/><Relationship Id="rId4" Type="http://schemas.openxmlformats.org/officeDocument/2006/relationships/image" Target="../media/image169.png"/><Relationship Id="rId9" Type="http://schemas.openxmlformats.org/officeDocument/2006/relationships/image" Target="../media/image1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8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79.png"/><Relationship Id="rId4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1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1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0.png"/><Relationship Id="rId5" Type="http://schemas.openxmlformats.org/officeDocument/2006/relationships/image" Target="../media/image183.png"/><Relationship Id="rId10" Type="http://schemas.openxmlformats.org/officeDocument/2006/relationships/image" Target="../media/image9.png"/><Relationship Id="rId4" Type="http://schemas.openxmlformats.org/officeDocument/2006/relationships/image" Target="../media/image182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3.png"/><Relationship Id="rId1" Type="http://schemas.openxmlformats.org/officeDocument/2006/relationships/tags" Target="../tags/tag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png"/><Relationship Id="rId9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3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tags" Target="../tags/tag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8416" y="3452473"/>
            <a:ext cx="12491433" cy="437190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51646" y="2185598"/>
            <a:ext cx="8617873" cy="232347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7591" y="6739239"/>
            <a:ext cx="2964046" cy="8849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9776" y="8759524"/>
            <a:ext cx="16813081" cy="840476"/>
            <a:chOff x="729776" y="8759524"/>
            <a:chExt cx="16813081" cy="84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8759524"/>
              <a:ext cx="16813081" cy="84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6677" y="8941868"/>
            <a:ext cx="2019339" cy="435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8087" y="8941163"/>
            <a:ext cx="2592463" cy="435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13049" y="8941163"/>
            <a:ext cx="3005206" cy="445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94792" y="7918782"/>
            <a:ext cx="11102746" cy="794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5"/>
    </mc:Choice>
    <mc:Fallback>
      <p:transition spd="slow" advTm="547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776" y="687831"/>
            <a:ext cx="16875166" cy="8912169"/>
            <a:chOff x="729776" y="68783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687831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6346" y="1722613"/>
            <a:ext cx="8025121" cy="10387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088586" y="3567762"/>
            <a:ext cx="10159641" cy="2490470"/>
            <a:chOff x="7088586" y="3567762"/>
            <a:chExt cx="10159641" cy="249047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88586" y="3567762"/>
              <a:ext cx="10159641" cy="249047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47781" y="8063967"/>
            <a:ext cx="9996632" cy="7249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92409" y="8064807"/>
            <a:ext cx="10495404" cy="72499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26533" y="8063967"/>
            <a:ext cx="9729127" cy="72499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92409" y="8057383"/>
            <a:ext cx="10252261" cy="72499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61088" y="8074511"/>
            <a:ext cx="14421632" cy="72499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552554" y="2645242"/>
            <a:ext cx="6986565" cy="5060065"/>
            <a:chOff x="8505096" y="2798284"/>
            <a:chExt cx="6986565" cy="506006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05096" y="2798284"/>
              <a:ext cx="6986565" cy="506006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18802" y="8071277"/>
            <a:ext cx="13106204" cy="724994"/>
          </a:xfrm>
          <a:prstGeom prst="rect">
            <a:avLst/>
          </a:prstGeom>
        </p:spPr>
      </p:pic>
      <p:sp>
        <p:nvSpPr>
          <p:cNvPr id="2" name="육각형 1">
            <a:extLst>
              <a:ext uri="{FF2B5EF4-FFF2-40B4-BE49-F238E27FC236}">
                <a16:creationId xmlns:a16="http://schemas.microsoft.com/office/drawing/2014/main" id="{CB87DA77-5F95-8181-41CA-06DBE24A844B}"/>
              </a:ext>
            </a:extLst>
          </p:cNvPr>
          <p:cNvSpPr/>
          <p:nvPr/>
        </p:nvSpPr>
        <p:spPr>
          <a:xfrm>
            <a:off x="899281" y="2371307"/>
            <a:ext cx="6019800" cy="5334000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047781" y="6472566"/>
            <a:ext cx="821827" cy="821827"/>
            <a:chOff x="3501664" y="6536981"/>
            <a:chExt cx="821827" cy="821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01664" y="6536981"/>
              <a:ext cx="821827" cy="821827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852"/>
    </mc:Choice>
    <mc:Fallback>
      <p:transition spd="slow" advTm="27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5.55556E-7 0.00015 C 0.00399 -0.00309 0.00807 -0.00602 0.01224 -0.00864 C 0.01458 -0.01003 0.0171 -0.0105 0.01936 -0.01219 C 0.02196 -0.01405 0.02413 -0.01729 0.02656 -0.01945 C 0.02943 -0.02207 0.03264 -0.02408 0.03559 -0.0267 C 0.04531 -0.03519 0.04931 -0.03889 0.05773 -0.04969 C 0.07127 -0.06729 0.07179 -0.07053 0.0862 -0.09661 C 0.08889 -0.10139 0.09201 -0.10556 0.09401 -0.11111 C 0.09601 -0.11682 0.09766 -0.12269 0.09991 -0.12809 C 0.10174 -0.13272 0.10712 -0.14321 0.10963 -0.14738 C 0.11172 -0.15108 0.11406 -0.15432 0.11615 -0.15834 C 0.11779 -0.16158 0.1191 -0.16559 0.12066 -0.16914 C 0.12187 -0.17161 0.12335 -0.17377 0.12457 -0.17639 C 0.12717 -0.1821 0.12969 -0.18935 0.13168 -0.19568 C 0.13368 -0.20216 0.13533 -0.2088 0.1375 -0.21497 L 0.1401 -0.22222 C 0.14088 -0.22793 0.14036 -0.22624 0.1421 -0.23071 C 0.1441 -0.23611 0.14401 -0.23349 0.14401 -0.23658 L 0.14401 -0.23658 L 0.02457 -0.20062 " pathEditMode="relative" rAng="0" ptsTypes="AAAAAAAAAAAAAAAAAAAAA">
                                      <p:cBhvr>
                                        <p:cTn id="6" dur="2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96" y="-118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776" y="687831"/>
            <a:ext cx="16875166" cy="8912169"/>
            <a:chOff x="729776" y="68783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687831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086600" y="1680353"/>
            <a:ext cx="10159641" cy="6722536"/>
            <a:chOff x="7072375" y="1781589"/>
            <a:chExt cx="10159641" cy="672253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2375" y="1781589"/>
              <a:ext cx="10159641" cy="672253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3374" y="8508638"/>
            <a:ext cx="12581251" cy="7249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58000" y="8508638"/>
            <a:ext cx="10426546" cy="7249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60198" y="8508638"/>
            <a:ext cx="10446546" cy="724994"/>
          </a:xfrm>
          <a:prstGeom prst="rect">
            <a:avLst/>
          </a:prstGeom>
        </p:spPr>
      </p:pic>
      <p:sp>
        <p:nvSpPr>
          <p:cNvPr id="2" name="육각형 1">
            <a:extLst>
              <a:ext uri="{FF2B5EF4-FFF2-40B4-BE49-F238E27FC236}">
                <a16:creationId xmlns:a16="http://schemas.microsoft.com/office/drawing/2014/main" id="{AE6A5D6F-056E-9CD7-2C78-ED8800DFD0AE}"/>
              </a:ext>
            </a:extLst>
          </p:cNvPr>
          <p:cNvSpPr/>
          <p:nvPr/>
        </p:nvSpPr>
        <p:spPr>
          <a:xfrm>
            <a:off x="899281" y="2371307"/>
            <a:ext cx="6019800" cy="5334000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1004">
            <a:extLst>
              <a:ext uri="{FF2B5EF4-FFF2-40B4-BE49-F238E27FC236}">
                <a16:creationId xmlns:a16="http://schemas.microsoft.com/office/drawing/2014/main" id="{7832A529-0A0B-9ABE-39A7-E5679CF060FF}"/>
              </a:ext>
            </a:extLst>
          </p:cNvPr>
          <p:cNvGrpSpPr/>
          <p:nvPr/>
        </p:nvGrpSpPr>
        <p:grpSpPr>
          <a:xfrm>
            <a:off x="2827216" y="6531941"/>
            <a:ext cx="821827" cy="821827"/>
            <a:chOff x="3501664" y="6536981"/>
            <a:chExt cx="821827" cy="821827"/>
          </a:xfrm>
        </p:grpSpPr>
        <p:pic>
          <p:nvPicPr>
            <p:cNvPr id="5" name="Object 11">
              <a:extLst>
                <a:ext uri="{FF2B5EF4-FFF2-40B4-BE49-F238E27FC236}">
                  <a16:creationId xmlns:a16="http://schemas.microsoft.com/office/drawing/2014/main" id="{C7E180AE-24A7-9BF7-F3F2-E5E795A3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01664" y="6536981"/>
              <a:ext cx="821827" cy="821827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91"/>
    </mc:Choice>
    <mc:Fallback>
      <p:transition spd="slow" advTm="14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093 L 0.1632 -0.26621 L -0.04201 -0.06991 " pathEditMode="relative" ptsTypes="AAA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2"/>
            <a:ext cx="6997022" cy="5997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5725965" cy="36474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1880" y="8116457"/>
            <a:ext cx="11027480" cy="7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7"/>
    </mc:Choice>
    <mc:Fallback>
      <p:transition spd="slow" advTm="456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2853" y="711685"/>
            <a:ext cx="8300114" cy="2350824"/>
            <a:chOff x="672853" y="711685"/>
            <a:chExt cx="8300114" cy="23508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53" y="711685"/>
              <a:ext cx="8300114" cy="23508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16312" y="4263425"/>
            <a:ext cx="2853090" cy="1155015"/>
            <a:chOff x="7716312" y="4263425"/>
            <a:chExt cx="2853090" cy="1155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6312" y="4263425"/>
              <a:ext cx="2853090" cy="115501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73920" y="8136740"/>
            <a:ext cx="9684784" cy="7249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2182" y="8093842"/>
            <a:ext cx="10399299" cy="7249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87662" y="8093842"/>
            <a:ext cx="10988337" cy="7249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11397" y="5076613"/>
            <a:ext cx="766826" cy="7499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11393" y="3884784"/>
            <a:ext cx="717893" cy="74047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24858" y="3884786"/>
            <a:ext cx="761864" cy="74047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324858" y="5076613"/>
            <a:ext cx="761864" cy="7404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525000" y="388872"/>
            <a:ext cx="7617919" cy="3121986"/>
            <a:chOff x="9645390" y="502533"/>
            <a:chExt cx="7617919" cy="31219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45390" y="502533"/>
              <a:ext cx="7617919" cy="312198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948547" y="8103366"/>
            <a:ext cx="10775489" cy="7249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07"/>
    </mc:Choice>
    <mc:Fallback>
      <p:transition spd="slow" advTm="171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26179" y="8002318"/>
            <a:ext cx="11249023" cy="724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38088" y="3184736"/>
            <a:ext cx="2853090" cy="1155015"/>
            <a:chOff x="7238088" y="3184736"/>
            <a:chExt cx="2853090" cy="11550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38088" y="3184736"/>
              <a:ext cx="2853090" cy="115501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33172" y="3997924"/>
            <a:ext cx="766826" cy="7499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633169" y="2806095"/>
            <a:ext cx="717893" cy="7404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46633" y="2806097"/>
            <a:ext cx="761864" cy="7404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46633" y="3997924"/>
            <a:ext cx="761864" cy="74047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09800" y="7967710"/>
            <a:ext cx="13453099" cy="72499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58863" y="2044809"/>
            <a:ext cx="4304120" cy="489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64633" y="3762244"/>
            <a:ext cx="83011" cy="83011"/>
            <a:chOff x="8664633" y="3762244"/>
            <a:chExt cx="83011" cy="8301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64633" y="3762244"/>
              <a:ext cx="83011" cy="830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3193" y="3131164"/>
            <a:ext cx="902139" cy="107143"/>
            <a:chOff x="8253193" y="3131164"/>
            <a:chExt cx="902139" cy="10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8253193" y="3131164"/>
              <a:ext cx="902139" cy="10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96903" y="5394985"/>
            <a:ext cx="8879307" cy="1576117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F5484D3-D6C0-B7B1-E6DF-0A151FA1220E}"/>
              </a:ext>
            </a:extLst>
          </p:cNvPr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F99D288B-EAB2-F9C3-227D-45021F6AD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27"/>
    </mc:Choice>
    <mc:Fallback>
      <p:transition spd="slow" advTm="13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41906" y="8077328"/>
            <a:ext cx="11296356" cy="72499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01430" y="6156888"/>
            <a:ext cx="10497935" cy="164278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48557" y="4415071"/>
            <a:ext cx="1131358" cy="1131358"/>
            <a:chOff x="8148557" y="4415071"/>
            <a:chExt cx="1131358" cy="11313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8557" y="4415071"/>
              <a:ext cx="1131358" cy="11313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2731" y="4980750"/>
            <a:ext cx="83011" cy="83011"/>
            <a:chOff x="8672731" y="4980750"/>
            <a:chExt cx="83011" cy="830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72731" y="4980750"/>
              <a:ext cx="83011" cy="8301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337294" y="2470974"/>
            <a:ext cx="2853090" cy="1155015"/>
            <a:chOff x="7337294" y="2470974"/>
            <a:chExt cx="2853090" cy="11550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37294" y="2470974"/>
              <a:ext cx="2853090" cy="115501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732379" y="3284162"/>
            <a:ext cx="766826" cy="74999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32376" y="2092333"/>
            <a:ext cx="717893" cy="74047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45840" y="2092335"/>
            <a:ext cx="761864" cy="74047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45840" y="3284162"/>
            <a:ext cx="761864" cy="74047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22912" y="1396379"/>
            <a:ext cx="4304120" cy="4894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763839" y="3048482"/>
            <a:ext cx="83011" cy="83011"/>
            <a:chOff x="8763839" y="3048482"/>
            <a:chExt cx="83011" cy="830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63839" y="3048482"/>
              <a:ext cx="83011" cy="830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52399" y="2417402"/>
            <a:ext cx="902139" cy="107143"/>
            <a:chOff x="8352399" y="2417402"/>
            <a:chExt cx="902139" cy="10714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8352399" y="2417402"/>
              <a:ext cx="902139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26517" y="4959526"/>
            <a:ext cx="1088999" cy="107143"/>
            <a:chOff x="9026517" y="4959526"/>
            <a:chExt cx="1088999" cy="1071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26517" y="4959526"/>
              <a:ext cx="1088999" cy="1071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73488" y="4795179"/>
            <a:ext cx="4136300" cy="48949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716372" y="8022789"/>
            <a:ext cx="11547423" cy="72499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94238" y="8050059"/>
            <a:ext cx="12925604" cy="72499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34040" y="4002550"/>
            <a:ext cx="1851500" cy="107143"/>
            <a:chOff x="7834040" y="4002550"/>
            <a:chExt cx="1851500" cy="10714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220000">
              <a:off x="7834040" y="4002550"/>
              <a:ext cx="1851500" cy="10714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308810" y="3986338"/>
            <a:ext cx="3968748" cy="489491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8467878E-90AB-0A3A-DD0B-D663DA95741D}"/>
              </a:ext>
            </a:extLst>
          </p:cNvPr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581DE37B-92E8-6401-E31B-3A909658D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16"/>
    </mc:Choice>
    <mc:Fallback>
      <p:transition spd="slow" advTm="17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84524" y="6780739"/>
            <a:ext cx="5516667" cy="121855"/>
            <a:chOff x="6384524" y="6780739"/>
            <a:chExt cx="5516667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6384524" y="6780739"/>
              <a:ext cx="5516667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4095238"/>
            <a:ext cx="8428571" cy="5485714"/>
            <a:chOff x="9142857" y="4095238"/>
            <a:chExt cx="8428571" cy="54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4095238"/>
              <a:ext cx="8428571" cy="54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5238" y="4038095"/>
            <a:ext cx="16882165" cy="121855"/>
            <a:chOff x="695238" y="4038095"/>
            <a:chExt cx="16882165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238" y="4038095"/>
              <a:ext cx="16882165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48969" y="4603964"/>
            <a:ext cx="727221" cy="710617"/>
            <a:chOff x="4548969" y="4603964"/>
            <a:chExt cx="727221" cy="7106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8969" y="4603964"/>
              <a:ext cx="727221" cy="7106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04762" y="4603964"/>
            <a:ext cx="704762" cy="688646"/>
            <a:chOff x="13004762" y="4603964"/>
            <a:chExt cx="704762" cy="6886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04762" y="4603964"/>
              <a:ext cx="704762" cy="6886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920356" y="7686063"/>
            <a:ext cx="1131358" cy="1131358"/>
            <a:chOff x="2920356" y="7686063"/>
            <a:chExt cx="1131358" cy="11313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20356" y="7686063"/>
              <a:ext cx="1131358" cy="113135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86035" y="5686651"/>
            <a:ext cx="2853090" cy="1155015"/>
            <a:chOff x="3486035" y="5686651"/>
            <a:chExt cx="2853090" cy="115501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86035" y="5686651"/>
              <a:ext cx="2853090" cy="115501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88450" y="5686651"/>
            <a:ext cx="2853090" cy="1155015"/>
            <a:chOff x="12088450" y="5686651"/>
            <a:chExt cx="2853090" cy="115501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88450" y="5686651"/>
              <a:ext cx="2853090" cy="11550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198556" y="7864381"/>
            <a:ext cx="1131358" cy="1131358"/>
            <a:chOff x="11198556" y="7864381"/>
            <a:chExt cx="1131358" cy="113135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98556" y="7864381"/>
              <a:ext cx="1131358" cy="113135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943102" y="2219765"/>
            <a:ext cx="12581184" cy="72499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43102" y="2165076"/>
            <a:ext cx="10920194" cy="724994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910120" y="2237754"/>
            <a:ext cx="11662042" cy="7249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13"/>
    </mc:Choice>
    <mc:Fallback>
      <p:transition spd="slow" advTm="13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65 0.00186 L 0.11649 -0.19459 " pathEditMode="relative" ptsTypes="AA">
                                      <p:cBhvr>
                                        <p:cTn id="6" dur="2000" fill="hold"/>
                                        <p:tgtEl>
                                          <p:spTgt spid="10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07761 -0.09738 L 0.16867 -0.01096 " pathEditMode="relative" rAng="0" ptsTypes="AAA">
                                      <p:cBhvr>
                                        <p:cTn id="20" dur="2000" fill="hold"/>
                                        <p:tgtEl>
                                          <p:spTgt spid="1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29" y="-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0045" y="3774235"/>
            <a:ext cx="5830727" cy="21275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01878" y="8116459"/>
            <a:ext cx="9634518" cy="7249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4093" y="2126341"/>
            <a:ext cx="10385103" cy="9502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5"/>
    </mc:Choice>
    <mc:Fallback>
      <p:transition spd="slow" advTm="4195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691" y="686772"/>
            <a:ext cx="16875166" cy="8912169"/>
            <a:chOff x="667691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7691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36630" y="8299699"/>
            <a:ext cx="8995556" cy="7249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821821" y="1444097"/>
            <a:ext cx="5010816" cy="103874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78845" y="8286712"/>
            <a:ext cx="11822651" cy="7249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0706" y="8273725"/>
            <a:ext cx="9161480" cy="7249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70706" y="8284316"/>
            <a:ext cx="10205099" cy="7249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62561" y="1550238"/>
            <a:ext cx="5358730" cy="6476663"/>
            <a:chOff x="4162561" y="1550238"/>
            <a:chExt cx="5358730" cy="647666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62561" y="1550238"/>
              <a:ext cx="5358730" cy="64766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55430" y="3267614"/>
            <a:ext cx="2355897" cy="2847382"/>
            <a:chOff x="11455430" y="3267614"/>
            <a:chExt cx="2355897" cy="28473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55430" y="3267614"/>
              <a:ext cx="2355897" cy="2847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0896" y="2438070"/>
            <a:ext cx="2260803" cy="35714"/>
            <a:chOff x="9430896" y="2438070"/>
            <a:chExt cx="2260803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340000">
              <a:off x="9430896" y="2438070"/>
              <a:ext cx="2260803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51373" y="4588894"/>
            <a:ext cx="3522093" cy="35714"/>
            <a:chOff x="8751373" y="4588894"/>
            <a:chExt cx="3522093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480000">
              <a:off x="8751373" y="4588894"/>
              <a:ext cx="3522093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040709" y="1338348"/>
            <a:ext cx="1804281" cy="1836702"/>
            <a:chOff x="8040709" y="1338348"/>
            <a:chExt cx="1804281" cy="18367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40709" y="1338348"/>
              <a:ext cx="1804281" cy="18367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603861" y="3042929"/>
            <a:ext cx="4059035" cy="3491282"/>
            <a:chOff x="10603861" y="3042929"/>
            <a:chExt cx="4059035" cy="349128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603861" y="3042929"/>
              <a:ext cx="4059035" cy="3491282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98"/>
    </mc:Choice>
    <mc:Fallback>
      <p:transition spd="slow" advTm="17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6190" y="5021002"/>
            <a:ext cx="16848413" cy="121855"/>
            <a:chOff x="726190" y="5021002"/>
            <a:chExt cx="16848413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6190" y="5021002"/>
              <a:ext cx="16848413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73203" y="4626506"/>
            <a:ext cx="5578604" cy="4957491"/>
            <a:chOff x="6373203" y="4626506"/>
            <a:chExt cx="5578604" cy="4957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3203" y="4626506"/>
              <a:ext cx="5578604" cy="495749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67917" y="1460306"/>
            <a:ext cx="5344864" cy="103874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90935" y="7472744"/>
            <a:ext cx="2408147" cy="61030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17458" y="8104125"/>
            <a:ext cx="2344663" cy="4178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13335" y="7472744"/>
            <a:ext cx="2408147" cy="6103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629982" y="8104125"/>
            <a:ext cx="2284482" cy="44646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75620" y="7472744"/>
            <a:ext cx="2408147" cy="6103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68382" y="8104125"/>
            <a:ext cx="2526863" cy="4369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74860" y="5950236"/>
            <a:ext cx="2853090" cy="1155015"/>
            <a:chOff x="1974860" y="5950236"/>
            <a:chExt cx="2853090" cy="11550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74860" y="5950236"/>
              <a:ext cx="2853090" cy="11550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35960" y="5950236"/>
            <a:ext cx="2853090" cy="1155015"/>
            <a:chOff x="7735960" y="5950236"/>
            <a:chExt cx="2853090" cy="11550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35960" y="5950236"/>
              <a:ext cx="2853090" cy="11550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59550" y="5950236"/>
            <a:ext cx="2853090" cy="1155015"/>
            <a:chOff x="13359550" y="5950236"/>
            <a:chExt cx="2853090" cy="11550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59550" y="5950236"/>
              <a:ext cx="2853090" cy="115501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71800" y="2886868"/>
            <a:ext cx="10225004" cy="72499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58651" y="2886868"/>
            <a:ext cx="11621042" cy="7249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5"/>
    </mc:Choice>
    <mc:Fallback>
      <p:transition spd="slow" advTm="10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80569" y="2062309"/>
            <a:ext cx="5594066" cy="1854358"/>
            <a:chOff x="1680569" y="2062309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0569" y="2062309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890" y="4309891"/>
            <a:ext cx="2517177" cy="248017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87989" y="4824570"/>
            <a:ext cx="1205654" cy="5917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04281" y="5828481"/>
            <a:ext cx="1312269" cy="387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810" y="4209524"/>
            <a:ext cx="16853594" cy="121855"/>
            <a:chOff x="723810" y="4209524"/>
            <a:chExt cx="16853594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810" y="4209524"/>
              <a:ext cx="1685359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635" y="6872406"/>
            <a:ext cx="5333333" cy="121855"/>
            <a:chOff x="3678635" y="6872406"/>
            <a:chExt cx="5333333" cy="1218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3678635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73746" y="6872406"/>
            <a:ext cx="5333333" cy="121855"/>
            <a:chOff x="9273746" y="6872406"/>
            <a:chExt cx="5333333" cy="12185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6200000">
              <a:off x="9273746" y="6872406"/>
              <a:ext cx="5333333" cy="1218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2857" y="6680199"/>
            <a:ext cx="16834546" cy="121855"/>
            <a:chOff x="742857" y="6680199"/>
            <a:chExt cx="16834546" cy="1218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2857" y="6680199"/>
              <a:ext cx="16834546" cy="1218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953624" y="4539621"/>
            <a:ext cx="1731590" cy="15612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55989" y="4824570"/>
            <a:ext cx="1593940" cy="66458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72281" y="5828481"/>
            <a:ext cx="1508726" cy="38718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40039" y="4309891"/>
            <a:ext cx="2650510" cy="248017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72141" y="4824570"/>
            <a:ext cx="2244188" cy="59173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88434" y="5828481"/>
            <a:ext cx="1577402" cy="38718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5620" y="7068650"/>
            <a:ext cx="1788733" cy="15612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987989" y="7353598"/>
            <a:ext cx="2244188" cy="59173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004281" y="8357510"/>
            <a:ext cx="1793936" cy="38718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723894" y="6838920"/>
            <a:ext cx="2660034" cy="248017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555989" y="7353598"/>
            <a:ext cx="1593940" cy="66458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88491" y="8168834"/>
            <a:ext cx="2151507" cy="107826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469769" y="7068650"/>
            <a:ext cx="1741114" cy="15612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72141" y="7353598"/>
            <a:ext cx="1593940" cy="66458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088434" y="8357510"/>
            <a:ext cx="2000240" cy="38718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5808888" y="2629951"/>
            <a:ext cx="708876" cy="566693"/>
            <a:chOff x="15808888" y="2629951"/>
            <a:chExt cx="708876" cy="5666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15808888" y="2629951"/>
              <a:ext cx="708876" cy="56669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841195" y="1958443"/>
            <a:ext cx="4565339" cy="1740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2"/>
    </mc:Choice>
    <mc:Fallback>
      <p:transition spd="slow" advTm="190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89064" y="719194"/>
            <a:ext cx="16875166" cy="8912169"/>
            <a:chOff x="689064" y="719194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064" y="719194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9148" y="2760323"/>
            <a:ext cx="15865532" cy="4793882"/>
            <a:chOff x="989148" y="2760323"/>
            <a:chExt cx="15865532" cy="47938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9148" y="2760323"/>
              <a:ext cx="15865532" cy="479388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01878" y="8116459"/>
            <a:ext cx="10642508" cy="7249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67921" y="1460308"/>
            <a:ext cx="5363911" cy="103874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1878" y="8116459"/>
            <a:ext cx="9440061" cy="72499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294344" y="3781599"/>
            <a:ext cx="3900101" cy="785757"/>
            <a:chOff x="9294344" y="3781599"/>
            <a:chExt cx="3900101" cy="7857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94344" y="3781599"/>
              <a:ext cx="3900101" cy="78575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68582" y="3096048"/>
            <a:ext cx="4002376" cy="6103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1"/>
    </mc:Choice>
    <mc:Fallback>
      <p:transition spd="slow" advTm="6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691" y="686772"/>
            <a:ext cx="16875166" cy="8912169"/>
            <a:chOff x="667691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691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95600" y="8319946"/>
            <a:ext cx="9064137" cy="7249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367921" y="1460308"/>
            <a:ext cx="5658188" cy="103874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63492" y="1550238"/>
            <a:ext cx="5358730" cy="6625829"/>
            <a:chOff x="6463492" y="1550238"/>
            <a:chExt cx="5358730" cy="66258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3492" y="1550238"/>
              <a:ext cx="5358730" cy="66258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3"/>
    </mc:Choice>
    <mc:Fallback>
      <p:transition spd="slow" advTm="5893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40344" y="3002592"/>
            <a:ext cx="6876546" cy="59970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5735489" cy="21180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1878" y="8116459"/>
            <a:ext cx="9859346" cy="7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3"/>
    </mc:Choice>
    <mc:Fallback>
      <p:transition spd="slow" advTm="4693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7691" y="686772"/>
            <a:ext cx="16875166" cy="8912169"/>
            <a:chOff x="667691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691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CFF6569B-7A38-702A-B1AE-E7EC9CECDF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84"/>
    </mc:Choice>
    <mc:Fallback>
      <p:transition spd="slow" advTm="19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5"/>
        <p14:stopEvt time="18534" objId="5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653968" y="6602960"/>
            <a:ext cx="3817273" cy="1270849"/>
            <a:chOff x="12653968" y="6602960"/>
            <a:chExt cx="3817273" cy="127084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53968" y="6602960"/>
              <a:ext cx="3817273" cy="127084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7678" y="3312164"/>
            <a:ext cx="9173288" cy="36770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3195" y="2246595"/>
            <a:ext cx="10274105" cy="22330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087591" y="6729715"/>
            <a:ext cx="2795417" cy="8945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8759524"/>
            <a:ext cx="16790468" cy="840476"/>
            <a:chOff x="752389" y="8759524"/>
            <a:chExt cx="16790468" cy="8404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389" y="8759524"/>
              <a:ext cx="16790468" cy="84047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6677" y="8941868"/>
            <a:ext cx="2019339" cy="43567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88087" y="8941163"/>
            <a:ext cx="2559310" cy="43567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13049" y="8941163"/>
            <a:ext cx="3005206" cy="4451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09229" y="2302785"/>
            <a:ext cx="1022821" cy="817668"/>
            <a:chOff x="15609229" y="2302785"/>
            <a:chExt cx="1022821" cy="8176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15609229" y="2302785"/>
              <a:ext cx="1022821" cy="81766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5"/>
    </mc:Choice>
    <mc:Fallback>
      <p:transition spd="slow" advTm="681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64093" y="2126344"/>
            <a:ext cx="9942573" cy="95020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80569" y="3009524"/>
            <a:ext cx="3487886" cy="2760207"/>
            <a:chOff x="1680569" y="3009524"/>
            <a:chExt cx="3487886" cy="27602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80569" y="3009524"/>
              <a:ext cx="3487886" cy="27602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0045" y="3774235"/>
            <a:ext cx="4391241" cy="21180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28954" y="7859668"/>
            <a:ext cx="10597613" cy="7987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5"/>
    </mc:Choice>
    <mc:Fallback>
      <p:transition spd="slow" advTm="471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2817" y="2057143"/>
            <a:ext cx="4469527" cy="5385657"/>
            <a:chOff x="1952817" y="2057143"/>
            <a:chExt cx="4469527" cy="5385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817" y="2057143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92385" y="2057143"/>
            <a:ext cx="4469527" cy="5385657"/>
            <a:chOff x="6992385" y="2057143"/>
            <a:chExt cx="4469527" cy="5385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2385" y="2057143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51000" y="2057143"/>
            <a:ext cx="4469527" cy="5385657"/>
            <a:chOff x="12051000" y="2057143"/>
            <a:chExt cx="4469527" cy="538565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1000" y="2057143"/>
              <a:ext cx="4469527" cy="538565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86199" y="7857979"/>
            <a:ext cx="2809758" cy="7041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0975" y="8534953"/>
            <a:ext cx="11632346" cy="7249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25770" y="7857979"/>
            <a:ext cx="3058234" cy="70414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65294" y="7857979"/>
            <a:ext cx="3058234" cy="70414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813773" y="7016205"/>
            <a:ext cx="731414" cy="731414"/>
            <a:chOff x="3813773" y="7016205"/>
            <a:chExt cx="731414" cy="73141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813773" y="7016205"/>
              <a:ext cx="731414" cy="731414"/>
              <a:chOff x="3813773" y="7016205"/>
              <a:chExt cx="731414" cy="73141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13773" y="7016205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62173" y="7103607"/>
              <a:ext cx="633004" cy="55325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834293" y="7016205"/>
            <a:ext cx="731414" cy="731414"/>
            <a:chOff x="8834293" y="7016205"/>
            <a:chExt cx="731414" cy="73141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834293" y="7016205"/>
              <a:ext cx="731414" cy="731414"/>
              <a:chOff x="8834293" y="7016205"/>
              <a:chExt cx="731414" cy="731414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34293" y="7016205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82693" y="7103607"/>
              <a:ext cx="670737" cy="5532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892908" y="7016205"/>
            <a:ext cx="731414" cy="731414"/>
            <a:chOff x="13892908" y="7016205"/>
            <a:chExt cx="731414" cy="7314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3892908" y="7016205"/>
              <a:ext cx="731414" cy="731414"/>
              <a:chOff x="13892908" y="7016205"/>
              <a:chExt cx="731414" cy="73141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92908" y="7016205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941308" y="7103607"/>
              <a:ext cx="670737" cy="55325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830612" y="8537694"/>
            <a:ext cx="12624489" cy="72499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342968" y="8566630"/>
            <a:ext cx="11599775" cy="7249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09"/>
    </mc:Choice>
    <mc:Fallback>
      <p:transition spd="slow" advTm="17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35201" y="2057143"/>
            <a:ext cx="4469527" cy="5385657"/>
            <a:chOff x="3035201" y="2057143"/>
            <a:chExt cx="4469527" cy="53856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35201" y="2057143"/>
              <a:ext cx="4469527" cy="53856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76244" y="2057143"/>
            <a:ext cx="4469527" cy="5385657"/>
            <a:chOff x="10376244" y="2057143"/>
            <a:chExt cx="4469527" cy="53856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6244" y="2057143"/>
              <a:ext cx="4469527" cy="53856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76686" y="7809347"/>
            <a:ext cx="3058234" cy="7041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14994" y="7809347"/>
            <a:ext cx="3058234" cy="7041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904257" y="7077093"/>
            <a:ext cx="731414" cy="731414"/>
            <a:chOff x="4904257" y="7077093"/>
            <a:chExt cx="731414" cy="731414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904257" y="7077093"/>
              <a:ext cx="731414" cy="731414"/>
              <a:chOff x="4904257" y="7077093"/>
              <a:chExt cx="731414" cy="73141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904257" y="7077093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52654" y="7164492"/>
              <a:ext cx="675709" cy="55325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342565" y="7077093"/>
            <a:ext cx="731414" cy="731414"/>
            <a:chOff x="12342565" y="7077093"/>
            <a:chExt cx="731414" cy="73141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342565" y="7077093"/>
              <a:ext cx="731414" cy="731414"/>
              <a:chOff x="12342565" y="7077093"/>
              <a:chExt cx="731414" cy="7314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342565" y="7077093"/>
                <a:ext cx="731414" cy="731414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90930" y="7164492"/>
              <a:ext cx="670738" cy="55325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64641" y="8450674"/>
            <a:ext cx="11556432" cy="7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0"/>
    </mc:Choice>
    <mc:Fallback>
      <p:transition spd="slow" advTm="53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51998" y="4001087"/>
            <a:ext cx="5594066" cy="1854358"/>
            <a:chOff x="1451998" y="4001087"/>
            <a:chExt cx="5594066" cy="18543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300000">
              <a:off x="1451998" y="4001087"/>
              <a:ext cx="5594066" cy="185435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40345" y="3002596"/>
            <a:ext cx="6880099" cy="59970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2389" y="9352381"/>
            <a:ext cx="16790468" cy="247619"/>
            <a:chOff x="752389" y="9352381"/>
            <a:chExt cx="16790468" cy="2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2389" y="9352381"/>
              <a:ext cx="16790468" cy="2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0045" y="3774235"/>
            <a:ext cx="5802155" cy="21180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34668" y="8121697"/>
            <a:ext cx="9519394" cy="724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1"/>
    </mc:Choice>
    <mc:Fallback>
      <p:transition spd="slow" advTm="642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8413" y="2186478"/>
            <a:ext cx="5358730" cy="6476663"/>
            <a:chOff x="6298413" y="2186478"/>
            <a:chExt cx="5358730" cy="64766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8413" y="2186478"/>
              <a:ext cx="5358730" cy="647666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90289" y="2322413"/>
            <a:ext cx="2881149" cy="103874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30717" y="4054267"/>
            <a:ext cx="857379" cy="7499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30717" y="5367107"/>
            <a:ext cx="901102" cy="7499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0717" y="6703005"/>
            <a:ext cx="901102" cy="7499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55430" y="4193487"/>
            <a:ext cx="3817177" cy="44019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5430" y="5512782"/>
            <a:ext cx="3334834" cy="8801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53525" y="6859944"/>
            <a:ext cx="3247501" cy="4606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26190" y="5775323"/>
            <a:ext cx="5635714" cy="121855"/>
            <a:chOff x="726190" y="5775323"/>
            <a:chExt cx="5635714" cy="121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726190" y="5775323"/>
              <a:ext cx="5635714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109542" y="1788297"/>
            <a:ext cx="796789" cy="121855"/>
            <a:chOff x="8109542" y="1788297"/>
            <a:chExt cx="796789" cy="12185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8109542" y="1788297"/>
              <a:ext cx="796789" cy="12185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 rot="-480000">
            <a:off x="12544800" y="2235378"/>
            <a:ext cx="2442781" cy="11132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52760" y="2954451"/>
            <a:ext cx="688404" cy="310153"/>
            <a:chOff x="11852760" y="2954451"/>
            <a:chExt cx="688404" cy="310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4880000">
              <a:off x="11852760" y="2954451"/>
              <a:ext cx="688404" cy="31015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40129" y="8973206"/>
            <a:ext cx="9328213" cy="7249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096283" y="1053495"/>
            <a:ext cx="2355897" cy="2847382"/>
            <a:chOff x="15096283" y="1053495"/>
            <a:chExt cx="2355897" cy="284738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096283" y="1053495"/>
              <a:ext cx="2355897" cy="28473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44558" y="4610550"/>
            <a:ext cx="688404" cy="310153"/>
            <a:chOff x="5344558" y="4610550"/>
            <a:chExt cx="688404" cy="3101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00000">
              <a:off x="5344558" y="4610550"/>
              <a:ext cx="688404" cy="3101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60000">
            <a:off x="2724784" y="4509629"/>
            <a:ext cx="2776578" cy="107366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12136" y="7863073"/>
            <a:ext cx="688404" cy="310153"/>
            <a:chOff x="5312136" y="7863073"/>
            <a:chExt cx="688404" cy="31015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00000">
              <a:off x="5312136" y="7863073"/>
              <a:ext cx="688404" cy="31015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60000">
            <a:off x="2987215" y="7488582"/>
            <a:ext cx="2449950" cy="109271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827328" y="8958670"/>
            <a:ext cx="12261118" cy="72499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949043" y="8987742"/>
            <a:ext cx="10057470" cy="72499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799884" y="8922802"/>
            <a:ext cx="12688232" cy="72499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900627" y="8944134"/>
            <a:ext cx="12486746" cy="7249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23"/>
    </mc:Choice>
    <mc:Fallback>
      <p:transition spd="slow" advTm="26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74" y="686772"/>
            <a:ext cx="16875166" cy="8912169"/>
            <a:chOff x="705274" y="686772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5274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42857" y="9352381"/>
            <a:ext cx="16800000" cy="247619"/>
            <a:chOff x="742857" y="9352381"/>
            <a:chExt cx="16800000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857" y="9352381"/>
              <a:ext cx="16800000" cy="2476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0045" y="3774235"/>
            <a:ext cx="5725965" cy="36474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7366" y="3866667"/>
            <a:ext cx="4924539" cy="1752381"/>
            <a:chOff x="1437366" y="3866667"/>
            <a:chExt cx="4924539" cy="175238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300000">
              <a:off x="1437366" y="3866667"/>
              <a:ext cx="4924539" cy="175238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808888" y="2271402"/>
            <a:ext cx="708876" cy="566693"/>
            <a:chOff x="15808888" y="2271402"/>
            <a:chExt cx="708876" cy="5666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5808888" y="2271402"/>
              <a:ext cx="708876" cy="56669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34668" y="8121697"/>
            <a:ext cx="10834718" cy="72499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4093" y="2126341"/>
            <a:ext cx="10385103" cy="9502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99"/>
    </mc:Choice>
    <mc:Fallback>
      <p:transition spd="slow" advTm="6299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29776" y="687831"/>
            <a:ext cx="16875166" cy="8912169"/>
            <a:chOff x="729776" y="687831"/>
            <a:chExt cx="16875166" cy="89121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776" y="687831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29776" y="9352381"/>
            <a:ext cx="16813081" cy="247619"/>
            <a:chOff x="729776" y="9352381"/>
            <a:chExt cx="16813081" cy="2476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9776" y="9352381"/>
              <a:ext cx="16813081" cy="2476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36346" y="1722613"/>
            <a:ext cx="5872788" cy="103874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721582" y="4596347"/>
            <a:ext cx="9178819" cy="1724223"/>
            <a:chOff x="7696561" y="2822876"/>
            <a:chExt cx="9178819" cy="172422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6561" y="2822876"/>
              <a:ext cx="9178819" cy="172422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71800" y="8523767"/>
            <a:ext cx="10795575" cy="724994"/>
          </a:xfrm>
          <a:prstGeom prst="rect">
            <a:avLst/>
          </a:prstGeom>
        </p:spPr>
      </p:pic>
      <p:sp>
        <p:nvSpPr>
          <p:cNvPr id="2" name="육각형 1">
            <a:extLst>
              <a:ext uri="{FF2B5EF4-FFF2-40B4-BE49-F238E27FC236}">
                <a16:creationId xmlns:a16="http://schemas.microsoft.com/office/drawing/2014/main" id="{113797D4-0019-8832-1A44-30C0E770C31D}"/>
              </a:ext>
            </a:extLst>
          </p:cNvPr>
          <p:cNvSpPr/>
          <p:nvPr/>
        </p:nvSpPr>
        <p:spPr>
          <a:xfrm>
            <a:off x="1410345" y="2761353"/>
            <a:ext cx="6019800" cy="5334000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06E83BD-B557-C840-9CF2-9D23B06FC58C}"/>
              </a:ext>
            </a:extLst>
          </p:cNvPr>
          <p:cNvCxnSpPr>
            <a:cxnSpLocks/>
          </p:cNvCxnSpPr>
          <p:nvPr/>
        </p:nvCxnSpPr>
        <p:spPr>
          <a:xfrm>
            <a:off x="6248400" y="2761353"/>
            <a:ext cx="990600" cy="40094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65E78F0-D1DE-F762-41E5-2D574A2561C1}"/>
              </a:ext>
            </a:extLst>
          </p:cNvPr>
          <p:cNvSpPr txBox="1"/>
          <p:nvPr/>
        </p:nvSpPr>
        <p:spPr>
          <a:xfrm>
            <a:off x="7275394" y="2961826"/>
            <a:ext cx="533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/>
              <a:t>P (</a:t>
            </a:r>
            <a:r>
              <a:rPr lang="en-US" altLang="ko-KR" sz="2500" b="1" dirty="0" err="1"/>
              <a:t>hex_points</a:t>
            </a:r>
            <a:r>
              <a:rPr lang="en-US" altLang="ko-KR" sz="2500" b="1" dirty="0"/>
              <a:t>[</a:t>
            </a:r>
            <a:r>
              <a:rPr lang="en-US" altLang="ko-KR" sz="2500" b="1" dirty="0" err="1"/>
              <a:t>i</a:t>
            </a:r>
            <a:r>
              <a:rPr lang="en-US" altLang="ko-KR" sz="2500" b="1" dirty="0"/>
              <a:t>].x, </a:t>
            </a:r>
            <a:r>
              <a:rPr lang="en-US" altLang="ko-KR" sz="2500" b="1" dirty="0" err="1"/>
              <a:t>hes_points</a:t>
            </a:r>
            <a:r>
              <a:rPr lang="en-US" altLang="ko-KR" sz="2500" b="1" dirty="0"/>
              <a:t>[</a:t>
            </a:r>
            <a:r>
              <a:rPr lang="en-US" altLang="ko-KR" sz="2500" b="1" dirty="0" err="1"/>
              <a:t>i</a:t>
            </a:r>
            <a:r>
              <a:rPr lang="en-US" altLang="ko-KR" sz="2500" b="1" dirty="0"/>
              <a:t>].y)</a:t>
            </a:r>
            <a:endParaRPr lang="ko-KR" altLang="en-US" sz="2500" b="1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ACA4F3-EC69-AC26-7CFF-2F8C5BDF0A5A}"/>
              </a:ext>
            </a:extLst>
          </p:cNvPr>
          <p:cNvSpPr/>
          <p:nvPr/>
        </p:nvSpPr>
        <p:spPr>
          <a:xfrm>
            <a:off x="5956963" y="2617817"/>
            <a:ext cx="228600" cy="287071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4"/>
    </mc:Choice>
    <mc:Fallback>
      <p:transition spd="slow" advTm="7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4.5|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6.6|3.7|5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2.4|3.1|4.3|5.1|5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3.5|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1|3.1|1.1|1.1|1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4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.6|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18</Words>
  <Application>Microsoft Office PowerPoint</Application>
  <PresentationFormat>사용자 지정</PresentationFormat>
  <Paragraphs>1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deu</cp:lastModifiedBy>
  <cp:revision>4</cp:revision>
  <dcterms:created xsi:type="dcterms:W3CDTF">2023-05-29T19:02:59Z</dcterms:created>
  <dcterms:modified xsi:type="dcterms:W3CDTF">2023-05-30T01:43:35Z</dcterms:modified>
</cp:coreProperties>
</file>